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7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8" r:id="rId11"/>
    <p:sldId id="271" r:id="rId12"/>
    <p:sldId id="272" r:id="rId13"/>
    <p:sldId id="283" r:id="rId14"/>
    <p:sldId id="284" r:id="rId15"/>
    <p:sldId id="290" r:id="rId16"/>
    <p:sldId id="297" r:id="rId17"/>
    <p:sldId id="294" r:id="rId18"/>
    <p:sldId id="303" r:id="rId19"/>
    <p:sldId id="296" r:id="rId20"/>
    <p:sldId id="295" r:id="rId21"/>
    <p:sldId id="286" r:id="rId22"/>
    <p:sldId id="287" r:id="rId23"/>
    <p:sldId id="288" r:id="rId24"/>
    <p:sldId id="293" r:id="rId25"/>
    <p:sldId id="299" r:id="rId26"/>
    <p:sldId id="300" r:id="rId27"/>
    <p:sldId id="301" r:id="rId28"/>
    <p:sldId id="302" r:id="rId29"/>
    <p:sldId id="298" r:id="rId30"/>
    <p:sldId id="291" r:id="rId31"/>
    <p:sldId id="278" r:id="rId32"/>
    <p:sldId id="279" r:id="rId33"/>
    <p:sldId id="280" r:id="rId34"/>
    <p:sldId id="281" r:id="rId35"/>
    <p:sldId id="270" r:id="rId36"/>
    <p:sldId id="266" r:id="rId37"/>
    <p:sldId id="282" r:id="rId38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řina Mlejnková" initials="KM" lastIdx="1" clrIdx="0">
    <p:extLst>
      <p:ext uri="{19B8F6BF-5375-455C-9EA6-DF929625EA0E}">
        <p15:presenceInfo xmlns:p15="http://schemas.microsoft.com/office/powerpoint/2012/main" userId="Kateřina Mlejn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84" autoAdjust="0"/>
  </p:normalViewPr>
  <p:slideViewPr>
    <p:cSldViewPr snapToGrid="0">
      <p:cViewPr varScale="1">
        <p:scale>
          <a:sx n="141" d="100"/>
          <a:sy n="141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5164D-0664-41FD-BB2E-57F474956BD8}" type="doc">
      <dgm:prSet loTypeId="urn:microsoft.com/office/officeart/2005/8/layout/hierarchy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1F2D6443-C1D8-4462-B181-42BA2F341DB4}">
      <dgm:prSet/>
      <dgm:spPr/>
      <dgm:t>
        <a:bodyPr/>
        <a:lstStyle/>
        <a:p>
          <a:pPr rtl="0"/>
          <a:r>
            <a:rPr lang="en-US"/>
            <a:t>Total number of credits</a:t>
          </a:r>
          <a:r>
            <a:rPr lang="cs-CZ"/>
            <a:t> </a:t>
          </a:r>
        </a:p>
      </dgm:t>
    </dgm:pt>
    <dgm:pt modelId="{A616F9E6-D815-4E18-A8B4-B06D92083761}" type="parTrans" cxnId="{80F1C3EB-C274-4B7E-9B95-35F978AFE9A2}">
      <dgm:prSet/>
      <dgm:spPr/>
      <dgm:t>
        <a:bodyPr/>
        <a:lstStyle/>
        <a:p>
          <a:endParaRPr lang="cs-CZ"/>
        </a:p>
      </dgm:t>
    </dgm:pt>
    <dgm:pt modelId="{6984E277-D205-46E4-ACB7-B2C6B5E19FB9}" type="sibTrans" cxnId="{80F1C3EB-C274-4B7E-9B95-35F978AFE9A2}">
      <dgm:prSet/>
      <dgm:spPr/>
      <dgm:t>
        <a:bodyPr/>
        <a:lstStyle/>
        <a:p>
          <a:endParaRPr lang="cs-CZ"/>
        </a:p>
      </dgm:t>
    </dgm:pt>
    <dgm:pt modelId="{FA0ED898-3FDE-4001-B231-E8B810ECADAA}">
      <dgm:prSet/>
      <dgm:spPr/>
      <dgm:t>
        <a:bodyPr/>
        <a:lstStyle/>
        <a:p>
          <a:pPr rtl="0"/>
          <a:r>
            <a:rPr lang="en-US" dirty="0"/>
            <a:t>Bachelor study program</a:t>
          </a:r>
          <a:r>
            <a:rPr lang="cs-CZ" dirty="0"/>
            <a:t>m</a:t>
          </a:r>
          <a:r>
            <a:rPr lang="en-US" dirty="0"/>
            <a:t>e</a:t>
          </a:r>
          <a:r>
            <a:rPr lang="cs-CZ" dirty="0"/>
            <a:t>: </a:t>
          </a:r>
          <a:r>
            <a:rPr lang="en-US" dirty="0"/>
            <a:t>180 ECTS</a:t>
          </a:r>
          <a:r>
            <a:rPr lang="cs-CZ" dirty="0"/>
            <a:t> </a:t>
          </a:r>
        </a:p>
      </dgm:t>
    </dgm:pt>
    <dgm:pt modelId="{C74079E9-26CF-4174-BD5B-B902EDA47AA2}" type="parTrans" cxnId="{25565FCD-F3B5-4472-8D54-3C987F42AC8A}">
      <dgm:prSet/>
      <dgm:spPr/>
      <dgm:t>
        <a:bodyPr/>
        <a:lstStyle/>
        <a:p>
          <a:endParaRPr lang="cs-CZ"/>
        </a:p>
      </dgm:t>
    </dgm:pt>
    <dgm:pt modelId="{2CF1C440-5F1E-4107-AB48-8CF85754D969}" type="sibTrans" cxnId="{25565FCD-F3B5-4472-8D54-3C987F42AC8A}">
      <dgm:prSet/>
      <dgm:spPr/>
      <dgm:t>
        <a:bodyPr/>
        <a:lstStyle/>
        <a:p>
          <a:endParaRPr lang="cs-CZ"/>
        </a:p>
      </dgm:t>
    </dgm:pt>
    <dgm:pt modelId="{3D0D6F1F-60D7-4965-8334-4B4F386AF32E}">
      <dgm:prSet/>
      <dgm:spPr/>
      <dgm:t>
        <a:bodyPr/>
        <a:lstStyle/>
        <a:p>
          <a:pPr rtl="0"/>
          <a:r>
            <a:rPr lang="cs-CZ" dirty="0"/>
            <a:t>(standard </a:t>
          </a:r>
          <a:r>
            <a:rPr lang="cs-CZ" dirty="0" err="1"/>
            <a:t>time</a:t>
          </a:r>
          <a:r>
            <a:rPr lang="cs-CZ" dirty="0"/>
            <a:t>: 3 </a:t>
          </a:r>
          <a:r>
            <a:rPr lang="cs-CZ" dirty="0" err="1"/>
            <a:t>years</a:t>
          </a:r>
          <a:r>
            <a:rPr lang="cs-CZ" dirty="0"/>
            <a:t>) </a:t>
          </a:r>
        </a:p>
      </dgm:t>
    </dgm:pt>
    <dgm:pt modelId="{A8DA9820-83AF-48BE-8084-AD18676E7FE5}" type="parTrans" cxnId="{6F8981DB-402B-42D0-8AD9-33DBC386AD1C}">
      <dgm:prSet/>
      <dgm:spPr/>
      <dgm:t>
        <a:bodyPr/>
        <a:lstStyle/>
        <a:p>
          <a:endParaRPr lang="cs-CZ"/>
        </a:p>
      </dgm:t>
    </dgm:pt>
    <dgm:pt modelId="{4C4D46FB-37FB-4E6F-B909-21F88AC37E47}" type="sibTrans" cxnId="{6F8981DB-402B-42D0-8AD9-33DBC386AD1C}">
      <dgm:prSet/>
      <dgm:spPr/>
      <dgm:t>
        <a:bodyPr/>
        <a:lstStyle/>
        <a:p>
          <a:endParaRPr lang="cs-CZ"/>
        </a:p>
      </dgm:t>
    </dgm:pt>
    <dgm:pt modelId="{AEFE92AE-FF14-4715-8AD4-DD19589ACDF0}">
      <dgm:prSet/>
      <dgm:spPr/>
      <dgm:t>
        <a:bodyPr/>
        <a:lstStyle/>
        <a:p>
          <a:pPr rtl="0"/>
          <a:r>
            <a:rPr lang="en-US" dirty="0"/>
            <a:t>Master study program</a:t>
          </a:r>
          <a:r>
            <a:rPr lang="cs-CZ" dirty="0"/>
            <a:t>m</a:t>
          </a:r>
          <a:r>
            <a:rPr lang="en-US" dirty="0"/>
            <a:t>e</a:t>
          </a:r>
          <a:r>
            <a:rPr lang="cs-CZ" dirty="0"/>
            <a:t>: </a:t>
          </a:r>
          <a:r>
            <a:rPr lang="en-US" dirty="0"/>
            <a:t>120 ECTS</a:t>
          </a:r>
          <a:r>
            <a:rPr lang="cs-CZ" dirty="0"/>
            <a:t> </a:t>
          </a:r>
        </a:p>
      </dgm:t>
    </dgm:pt>
    <dgm:pt modelId="{3A18808F-DE19-43F5-A1A4-01790D2D627A}" type="parTrans" cxnId="{F2501F7F-39A2-4C8D-9A08-2B40E78E3C28}">
      <dgm:prSet/>
      <dgm:spPr/>
      <dgm:t>
        <a:bodyPr/>
        <a:lstStyle/>
        <a:p>
          <a:endParaRPr lang="cs-CZ"/>
        </a:p>
      </dgm:t>
    </dgm:pt>
    <dgm:pt modelId="{716C2AD8-495D-46B9-AD8C-6955E2DDBA96}" type="sibTrans" cxnId="{F2501F7F-39A2-4C8D-9A08-2B40E78E3C28}">
      <dgm:prSet/>
      <dgm:spPr/>
      <dgm:t>
        <a:bodyPr/>
        <a:lstStyle/>
        <a:p>
          <a:endParaRPr lang="cs-CZ"/>
        </a:p>
      </dgm:t>
    </dgm:pt>
    <dgm:pt modelId="{7B9F07D4-8E68-47CA-9931-C2922AAB980B}">
      <dgm:prSet/>
      <dgm:spPr/>
      <dgm:t>
        <a:bodyPr/>
        <a:lstStyle/>
        <a:p>
          <a:pPr rtl="0"/>
          <a:r>
            <a:rPr lang="cs-CZ" dirty="0"/>
            <a:t>(standard </a:t>
          </a:r>
          <a:r>
            <a:rPr lang="cs-CZ" dirty="0" err="1"/>
            <a:t>time</a:t>
          </a:r>
          <a:r>
            <a:rPr lang="cs-CZ" dirty="0"/>
            <a:t>: 2 </a:t>
          </a:r>
          <a:r>
            <a:rPr lang="cs-CZ" dirty="0" err="1"/>
            <a:t>years</a:t>
          </a:r>
          <a:r>
            <a:rPr lang="cs-CZ" dirty="0"/>
            <a:t>)</a:t>
          </a:r>
        </a:p>
      </dgm:t>
    </dgm:pt>
    <dgm:pt modelId="{DBD79776-5716-437A-9B92-FBC565EC2713}" type="parTrans" cxnId="{66C456FD-2B51-4DF4-9AF3-C7D4CE51BB18}">
      <dgm:prSet/>
      <dgm:spPr/>
      <dgm:t>
        <a:bodyPr/>
        <a:lstStyle/>
        <a:p>
          <a:endParaRPr lang="cs-CZ"/>
        </a:p>
      </dgm:t>
    </dgm:pt>
    <dgm:pt modelId="{24C8A772-C9D1-47F0-90E1-5F2D07F7B931}" type="sibTrans" cxnId="{66C456FD-2B51-4DF4-9AF3-C7D4CE51BB18}">
      <dgm:prSet/>
      <dgm:spPr/>
      <dgm:t>
        <a:bodyPr/>
        <a:lstStyle/>
        <a:p>
          <a:endParaRPr lang="cs-CZ"/>
        </a:p>
      </dgm:t>
    </dgm:pt>
    <dgm:pt modelId="{F38B0056-C2BD-4804-BBB7-61C857F45377}">
      <dgm:prSet/>
      <dgm:spPr/>
      <dgm:t>
        <a:bodyPr/>
        <a:lstStyle/>
        <a:p>
          <a:pPr rtl="0"/>
          <a:r>
            <a:rPr lang="en-US" dirty="0"/>
            <a:t>Enrolment for a subsequent semester</a:t>
          </a:r>
          <a:endParaRPr lang="cs-CZ" dirty="0"/>
        </a:p>
      </dgm:t>
    </dgm:pt>
    <dgm:pt modelId="{1579A26C-1E0A-4223-91B8-8156768E4931}" type="parTrans" cxnId="{086868E8-F122-4354-8C6B-1492FF33F4C0}">
      <dgm:prSet/>
      <dgm:spPr/>
      <dgm:t>
        <a:bodyPr/>
        <a:lstStyle/>
        <a:p>
          <a:endParaRPr lang="cs-CZ"/>
        </a:p>
      </dgm:t>
    </dgm:pt>
    <dgm:pt modelId="{321DE4C4-812A-4C9D-A1B2-99BA4176F10B}" type="sibTrans" cxnId="{086868E8-F122-4354-8C6B-1492FF33F4C0}">
      <dgm:prSet/>
      <dgm:spPr/>
      <dgm:t>
        <a:bodyPr/>
        <a:lstStyle/>
        <a:p>
          <a:endParaRPr lang="cs-CZ"/>
        </a:p>
      </dgm:t>
    </dgm:pt>
    <dgm:pt modelId="{D08E5CD7-28AF-497C-B4DE-5564700E6302}">
      <dgm:prSet/>
      <dgm:spPr/>
      <dgm:t>
        <a:bodyPr/>
        <a:lstStyle/>
        <a:p>
          <a:pPr algn="l" rtl="0"/>
          <a:r>
            <a:rPr lang="en-US" dirty="0"/>
            <a:t>1st semester – 12 ECTS</a:t>
          </a:r>
          <a:endParaRPr lang="cs-CZ" dirty="0"/>
        </a:p>
      </dgm:t>
    </dgm:pt>
    <dgm:pt modelId="{440201E0-C2C8-450D-B317-BF6FA7736BD8}" type="parTrans" cxnId="{511E8800-F6E6-4976-BD3A-A1A70006D846}">
      <dgm:prSet/>
      <dgm:spPr/>
      <dgm:t>
        <a:bodyPr/>
        <a:lstStyle/>
        <a:p>
          <a:endParaRPr lang="cs-CZ"/>
        </a:p>
      </dgm:t>
    </dgm:pt>
    <dgm:pt modelId="{B8758732-2BF0-4387-969F-AB904A220171}" type="sibTrans" cxnId="{511E8800-F6E6-4976-BD3A-A1A70006D846}">
      <dgm:prSet/>
      <dgm:spPr/>
      <dgm:t>
        <a:bodyPr/>
        <a:lstStyle/>
        <a:p>
          <a:endParaRPr lang="cs-CZ"/>
        </a:p>
      </dgm:t>
    </dgm:pt>
    <dgm:pt modelId="{E6672ABA-4762-4E1D-BB2C-F7651B045659}">
      <dgm:prSet/>
      <dgm:spPr/>
      <dgm:t>
        <a:bodyPr/>
        <a:lstStyle/>
        <a:p>
          <a:pPr algn="l" rtl="0"/>
          <a:r>
            <a:rPr lang="en-US" dirty="0"/>
            <a:t>2 </a:t>
          </a:r>
          <a:r>
            <a:rPr lang="cs-CZ" dirty="0" err="1"/>
            <a:t>following</a:t>
          </a:r>
          <a:r>
            <a:rPr lang="en-US" dirty="0"/>
            <a:t> semesters – 40 ECTS</a:t>
          </a:r>
          <a:endParaRPr lang="cs-CZ" dirty="0"/>
        </a:p>
      </dgm:t>
    </dgm:pt>
    <dgm:pt modelId="{90C22986-0A2B-4046-9FBF-D89FC8FA440F}" type="parTrans" cxnId="{78C5C6DC-8344-42F6-BA59-8C3FBE24C48E}">
      <dgm:prSet/>
      <dgm:spPr/>
      <dgm:t>
        <a:bodyPr/>
        <a:lstStyle/>
        <a:p>
          <a:endParaRPr lang="cs-CZ"/>
        </a:p>
      </dgm:t>
    </dgm:pt>
    <dgm:pt modelId="{F3E97423-5A72-4766-B651-076C6F740386}" type="sibTrans" cxnId="{78C5C6DC-8344-42F6-BA59-8C3FBE24C48E}">
      <dgm:prSet/>
      <dgm:spPr/>
      <dgm:t>
        <a:bodyPr/>
        <a:lstStyle/>
        <a:p>
          <a:endParaRPr lang="cs-CZ"/>
        </a:p>
      </dgm:t>
    </dgm:pt>
    <dgm:pt modelId="{791B650C-8A44-4384-9EC0-46C4D0CACB82}" type="pres">
      <dgm:prSet presAssocID="{56C5164D-0664-41FD-BB2E-57F474956B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DA5081-478D-4A62-851B-C7A703A151B2}" type="pres">
      <dgm:prSet presAssocID="{1F2D6443-C1D8-4462-B181-42BA2F341DB4}" presName="root" presStyleCnt="0"/>
      <dgm:spPr/>
    </dgm:pt>
    <dgm:pt modelId="{E75E6C48-8E86-462F-8B61-45A7B05A73DE}" type="pres">
      <dgm:prSet presAssocID="{1F2D6443-C1D8-4462-B181-42BA2F341DB4}" presName="rootComposite" presStyleCnt="0"/>
      <dgm:spPr/>
    </dgm:pt>
    <dgm:pt modelId="{2F2FBB9D-C7E1-4AE3-BDEB-D6F58EA4B676}" type="pres">
      <dgm:prSet presAssocID="{1F2D6443-C1D8-4462-B181-42BA2F341DB4}" presName="rootText" presStyleLbl="node1" presStyleIdx="0" presStyleCnt="2"/>
      <dgm:spPr/>
    </dgm:pt>
    <dgm:pt modelId="{35C4C5C5-0D00-4D97-9A1A-7F11CEB9C007}" type="pres">
      <dgm:prSet presAssocID="{1F2D6443-C1D8-4462-B181-42BA2F341DB4}" presName="rootConnector" presStyleLbl="node1" presStyleIdx="0" presStyleCnt="2"/>
      <dgm:spPr/>
    </dgm:pt>
    <dgm:pt modelId="{58987885-D667-45AD-9FF4-BBE6F341EB90}" type="pres">
      <dgm:prSet presAssocID="{1F2D6443-C1D8-4462-B181-42BA2F341DB4}" presName="childShape" presStyleCnt="0"/>
      <dgm:spPr/>
    </dgm:pt>
    <dgm:pt modelId="{D3AAAB4B-6F3A-405A-8C52-EAF949389914}" type="pres">
      <dgm:prSet presAssocID="{C74079E9-26CF-4174-BD5B-B902EDA47AA2}" presName="Name13" presStyleLbl="parChTrans1D2" presStyleIdx="0" presStyleCnt="4"/>
      <dgm:spPr/>
    </dgm:pt>
    <dgm:pt modelId="{A6F6707D-F897-4759-B2E3-380A28EB7BEA}" type="pres">
      <dgm:prSet presAssocID="{FA0ED898-3FDE-4001-B231-E8B810ECADAA}" presName="childText" presStyleLbl="bgAcc1" presStyleIdx="0" presStyleCnt="4" custScaleX="299466">
        <dgm:presLayoutVars>
          <dgm:bulletEnabled val="1"/>
        </dgm:presLayoutVars>
      </dgm:prSet>
      <dgm:spPr/>
    </dgm:pt>
    <dgm:pt modelId="{091FD19F-FF87-4E34-A891-C448DBE9B8A6}" type="pres">
      <dgm:prSet presAssocID="{3A18808F-DE19-43F5-A1A4-01790D2D627A}" presName="Name13" presStyleLbl="parChTrans1D2" presStyleIdx="1" presStyleCnt="4"/>
      <dgm:spPr/>
    </dgm:pt>
    <dgm:pt modelId="{C92ED402-214B-425B-A1D9-1ED7AE589DD5}" type="pres">
      <dgm:prSet presAssocID="{AEFE92AE-FF14-4715-8AD4-DD19589ACDF0}" presName="childText" presStyleLbl="bgAcc1" presStyleIdx="1" presStyleCnt="4" custScaleX="302439">
        <dgm:presLayoutVars>
          <dgm:bulletEnabled val="1"/>
        </dgm:presLayoutVars>
      </dgm:prSet>
      <dgm:spPr/>
    </dgm:pt>
    <dgm:pt modelId="{D9A71472-D62D-4F6A-9FAB-9784C2A85A21}" type="pres">
      <dgm:prSet presAssocID="{F38B0056-C2BD-4804-BBB7-61C857F45377}" presName="root" presStyleCnt="0"/>
      <dgm:spPr/>
    </dgm:pt>
    <dgm:pt modelId="{5840D58D-00DF-4DC4-9804-97492D5547CB}" type="pres">
      <dgm:prSet presAssocID="{F38B0056-C2BD-4804-BBB7-61C857F45377}" presName="rootComposite" presStyleCnt="0"/>
      <dgm:spPr/>
    </dgm:pt>
    <dgm:pt modelId="{324B9513-EDE2-4733-BC95-7B05A77F7EEF}" type="pres">
      <dgm:prSet presAssocID="{F38B0056-C2BD-4804-BBB7-61C857F45377}" presName="rootText" presStyleLbl="node1" presStyleIdx="1" presStyleCnt="2"/>
      <dgm:spPr/>
    </dgm:pt>
    <dgm:pt modelId="{EE4BF102-601A-4C16-86AE-E27E9C9E8F82}" type="pres">
      <dgm:prSet presAssocID="{F38B0056-C2BD-4804-BBB7-61C857F45377}" presName="rootConnector" presStyleLbl="node1" presStyleIdx="1" presStyleCnt="2"/>
      <dgm:spPr/>
    </dgm:pt>
    <dgm:pt modelId="{D8C500D2-8CA3-4FEB-A18E-C84CA2F95DD0}" type="pres">
      <dgm:prSet presAssocID="{F38B0056-C2BD-4804-BBB7-61C857F45377}" presName="childShape" presStyleCnt="0"/>
      <dgm:spPr/>
    </dgm:pt>
    <dgm:pt modelId="{EE3B29CA-0757-4927-92DD-855372B8C74A}" type="pres">
      <dgm:prSet presAssocID="{440201E0-C2C8-450D-B317-BF6FA7736BD8}" presName="Name13" presStyleLbl="parChTrans1D2" presStyleIdx="2" presStyleCnt="4"/>
      <dgm:spPr/>
    </dgm:pt>
    <dgm:pt modelId="{23C65D44-CD3E-43FD-B55B-86803DE11390}" type="pres">
      <dgm:prSet presAssocID="{D08E5CD7-28AF-497C-B4DE-5564700E6302}" presName="childText" presStyleLbl="bgAcc1" presStyleIdx="2" presStyleCnt="4" custScaleX="200004">
        <dgm:presLayoutVars>
          <dgm:bulletEnabled val="1"/>
        </dgm:presLayoutVars>
      </dgm:prSet>
      <dgm:spPr/>
    </dgm:pt>
    <dgm:pt modelId="{1EB511AB-4563-4187-A939-65A35FDD1E29}" type="pres">
      <dgm:prSet presAssocID="{90C22986-0A2B-4046-9FBF-D89FC8FA440F}" presName="Name13" presStyleLbl="parChTrans1D2" presStyleIdx="3" presStyleCnt="4"/>
      <dgm:spPr/>
    </dgm:pt>
    <dgm:pt modelId="{B07939A3-B4A4-41D8-A18D-EB8F3402535B}" type="pres">
      <dgm:prSet presAssocID="{E6672ABA-4762-4E1D-BB2C-F7651B045659}" presName="childText" presStyleLbl="bgAcc1" presStyleIdx="3" presStyleCnt="4" custScaleX="202400">
        <dgm:presLayoutVars>
          <dgm:bulletEnabled val="1"/>
        </dgm:presLayoutVars>
      </dgm:prSet>
      <dgm:spPr/>
    </dgm:pt>
  </dgm:ptLst>
  <dgm:cxnLst>
    <dgm:cxn modelId="{511E8800-F6E6-4976-BD3A-A1A70006D846}" srcId="{F38B0056-C2BD-4804-BBB7-61C857F45377}" destId="{D08E5CD7-28AF-497C-B4DE-5564700E6302}" srcOrd="0" destOrd="0" parTransId="{440201E0-C2C8-450D-B317-BF6FA7736BD8}" sibTransId="{B8758732-2BF0-4387-969F-AB904A220171}"/>
    <dgm:cxn modelId="{7D0A5D2A-7233-49D9-A8FE-9073A06616BA}" type="presOf" srcId="{1F2D6443-C1D8-4462-B181-42BA2F341DB4}" destId="{2F2FBB9D-C7E1-4AE3-BDEB-D6F58EA4B676}" srcOrd="0" destOrd="0" presId="urn:microsoft.com/office/officeart/2005/8/layout/hierarchy3"/>
    <dgm:cxn modelId="{158FC02B-B920-43F7-AC0A-18E8D5CB6080}" type="presOf" srcId="{440201E0-C2C8-450D-B317-BF6FA7736BD8}" destId="{EE3B29CA-0757-4927-92DD-855372B8C74A}" srcOrd="0" destOrd="0" presId="urn:microsoft.com/office/officeart/2005/8/layout/hierarchy3"/>
    <dgm:cxn modelId="{6E684530-95E2-4B5D-BC65-5638557A255D}" type="presOf" srcId="{F38B0056-C2BD-4804-BBB7-61C857F45377}" destId="{EE4BF102-601A-4C16-86AE-E27E9C9E8F82}" srcOrd="1" destOrd="0" presId="urn:microsoft.com/office/officeart/2005/8/layout/hierarchy3"/>
    <dgm:cxn modelId="{777B6360-94A5-4852-B1AE-8509979AA628}" type="presOf" srcId="{FA0ED898-3FDE-4001-B231-E8B810ECADAA}" destId="{A6F6707D-F897-4759-B2E3-380A28EB7BEA}" srcOrd="0" destOrd="0" presId="urn:microsoft.com/office/officeart/2005/8/layout/hierarchy3"/>
    <dgm:cxn modelId="{9D37A070-5046-48FC-BE05-8BC409C6D915}" type="presOf" srcId="{3D0D6F1F-60D7-4965-8334-4B4F386AF32E}" destId="{A6F6707D-F897-4759-B2E3-380A28EB7BEA}" srcOrd="0" destOrd="1" presId="urn:microsoft.com/office/officeart/2005/8/layout/hierarchy3"/>
    <dgm:cxn modelId="{7720EA51-00EC-4649-A188-BF7C063562DA}" type="presOf" srcId="{C74079E9-26CF-4174-BD5B-B902EDA47AA2}" destId="{D3AAAB4B-6F3A-405A-8C52-EAF949389914}" srcOrd="0" destOrd="0" presId="urn:microsoft.com/office/officeart/2005/8/layout/hierarchy3"/>
    <dgm:cxn modelId="{19BC0D76-E03B-47D6-BE51-B5C96A135BFA}" type="presOf" srcId="{D08E5CD7-28AF-497C-B4DE-5564700E6302}" destId="{23C65D44-CD3E-43FD-B55B-86803DE11390}" srcOrd="0" destOrd="0" presId="urn:microsoft.com/office/officeart/2005/8/layout/hierarchy3"/>
    <dgm:cxn modelId="{19507859-4F56-4BEB-9039-A07F9B8B2E24}" type="presOf" srcId="{90C22986-0A2B-4046-9FBF-D89FC8FA440F}" destId="{1EB511AB-4563-4187-A939-65A35FDD1E29}" srcOrd="0" destOrd="0" presId="urn:microsoft.com/office/officeart/2005/8/layout/hierarchy3"/>
    <dgm:cxn modelId="{F2501F7F-39A2-4C8D-9A08-2B40E78E3C28}" srcId="{1F2D6443-C1D8-4462-B181-42BA2F341DB4}" destId="{AEFE92AE-FF14-4715-8AD4-DD19589ACDF0}" srcOrd="1" destOrd="0" parTransId="{3A18808F-DE19-43F5-A1A4-01790D2D627A}" sibTransId="{716C2AD8-495D-46B9-AD8C-6955E2DDBA96}"/>
    <dgm:cxn modelId="{61CCD485-1BC3-42FF-AAA1-B62C0FD825D0}" type="presOf" srcId="{1F2D6443-C1D8-4462-B181-42BA2F341DB4}" destId="{35C4C5C5-0D00-4D97-9A1A-7F11CEB9C007}" srcOrd="1" destOrd="0" presId="urn:microsoft.com/office/officeart/2005/8/layout/hierarchy3"/>
    <dgm:cxn modelId="{6CF12FC3-CC55-42BE-9A90-96FFFF096167}" type="presOf" srcId="{E6672ABA-4762-4E1D-BB2C-F7651B045659}" destId="{B07939A3-B4A4-41D8-A18D-EB8F3402535B}" srcOrd="0" destOrd="0" presId="urn:microsoft.com/office/officeart/2005/8/layout/hierarchy3"/>
    <dgm:cxn modelId="{25565FCD-F3B5-4472-8D54-3C987F42AC8A}" srcId="{1F2D6443-C1D8-4462-B181-42BA2F341DB4}" destId="{FA0ED898-3FDE-4001-B231-E8B810ECADAA}" srcOrd="0" destOrd="0" parTransId="{C74079E9-26CF-4174-BD5B-B902EDA47AA2}" sibTransId="{2CF1C440-5F1E-4107-AB48-8CF85754D969}"/>
    <dgm:cxn modelId="{59CFBFCD-46A5-4F03-A4E4-E1559ADD913E}" type="presOf" srcId="{7B9F07D4-8E68-47CA-9931-C2922AAB980B}" destId="{C92ED402-214B-425B-A1D9-1ED7AE589DD5}" srcOrd="0" destOrd="1" presId="urn:microsoft.com/office/officeart/2005/8/layout/hierarchy3"/>
    <dgm:cxn modelId="{6E69BDD0-D865-49C9-840C-4FE7F56ADC3F}" type="presOf" srcId="{56C5164D-0664-41FD-BB2E-57F474956BD8}" destId="{791B650C-8A44-4384-9EC0-46C4D0CACB82}" srcOrd="0" destOrd="0" presId="urn:microsoft.com/office/officeart/2005/8/layout/hierarchy3"/>
    <dgm:cxn modelId="{6F8981DB-402B-42D0-8AD9-33DBC386AD1C}" srcId="{FA0ED898-3FDE-4001-B231-E8B810ECADAA}" destId="{3D0D6F1F-60D7-4965-8334-4B4F386AF32E}" srcOrd="0" destOrd="0" parTransId="{A8DA9820-83AF-48BE-8084-AD18676E7FE5}" sibTransId="{4C4D46FB-37FB-4E6F-B909-21F88AC37E47}"/>
    <dgm:cxn modelId="{78C5C6DC-8344-42F6-BA59-8C3FBE24C48E}" srcId="{F38B0056-C2BD-4804-BBB7-61C857F45377}" destId="{E6672ABA-4762-4E1D-BB2C-F7651B045659}" srcOrd="1" destOrd="0" parTransId="{90C22986-0A2B-4046-9FBF-D89FC8FA440F}" sibTransId="{F3E97423-5A72-4766-B651-076C6F740386}"/>
    <dgm:cxn modelId="{CA9C04E3-DF8F-47D3-842F-3B0D6B5F540D}" type="presOf" srcId="{F38B0056-C2BD-4804-BBB7-61C857F45377}" destId="{324B9513-EDE2-4733-BC95-7B05A77F7EEF}" srcOrd="0" destOrd="0" presId="urn:microsoft.com/office/officeart/2005/8/layout/hierarchy3"/>
    <dgm:cxn modelId="{F09D5DE7-3910-4BBD-B03A-835A27D949D8}" type="presOf" srcId="{AEFE92AE-FF14-4715-8AD4-DD19589ACDF0}" destId="{C92ED402-214B-425B-A1D9-1ED7AE589DD5}" srcOrd="0" destOrd="0" presId="urn:microsoft.com/office/officeart/2005/8/layout/hierarchy3"/>
    <dgm:cxn modelId="{086868E8-F122-4354-8C6B-1492FF33F4C0}" srcId="{56C5164D-0664-41FD-BB2E-57F474956BD8}" destId="{F38B0056-C2BD-4804-BBB7-61C857F45377}" srcOrd="1" destOrd="0" parTransId="{1579A26C-1E0A-4223-91B8-8156768E4931}" sibTransId="{321DE4C4-812A-4C9D-A1B2-99BA4176F10B}"/>
    <dgm:cxn modelId="{80F1C3EB-C274-4B7E-9B95-35F978AFE9A2}" srcId="{56C5164D-0664-41FD-BB2E-57F474956BD8}" destId="{1F2D6443-C1D8-4462-B181-42BA2F341DB4}" srcOrd="0" destOrd="0" parTransId="{A616F9E6-D815-4E18-A8B4-B06D92083761}" sibTransId="{6984E277-D205-46E4-ACB7-B2C6B5E19FB9}"/>
    <dgm:cxn modelId="{538232FB-D720-4F71-9997-3EFB8B4D68D5}" type="presOf" srcId="{3A18808F-DE19-43F5-A1A4-01790D2D627A}" destId="{091FD19F-FF87-4E34-A891-C448DBE9B8A6}" srcOrd="0" destOrd="0" presId="urn:microsoft.com/office/officeart/2005/8/layout/hierarchy3"/>
    <dgm:cxn modelId="{66C456FD-2B51-4DF4-9AF3-C7D4CE51BB18}" srcId="{AEFE92AE-FF14-4715-8AD4-DD19589ACDF0}" destId="{7B9F07D4-8E68-47CA-9931-C2922AAB980B}" srcOrd="0" destOrd="0" parTransId="{DBD79776-5716-437A-9B92-FBC565EC2713}" sibTransId="{24C8A772-C9D1-47F0-90E1-5F2D07F7B931}"/>
    <dgm:cxn modelId="{9AA3D547-C950-4BB4-B1E3-8EC53FAF5DDD}" type="presParOf" srcId="{791B650C-8A44-4384-9EC0-46C4D0CACB82}" destId="{EEDA5081-478D-4A62-851B-C7A703A151B2}" srcOrd="0" destOrd="0" presId="urn:microsoft.com/office/officeart/2005/8/layout/hierarchy3"/>
    <dgm:cxn modelId="{29952512-12A6-4E0D-B8A0-478C0EC1C293}" type="presParOf" srcId="{EEDA5081-478D-4A62-851B-C7A703A151B2}" destId="{E75E6C48-8E86-462F-8B61-45A7B05A73DE}" srcOrd="0" destOrd="0" presId="urn:microsoft.com/office/officeart/2005/8/layout/hierarchy3"/>
    <dgm:cxn modelId="{606DC791-25F3-4A0F-AEE2-33F93B052259}" type="presParOf" srcId="{E75E6C48-8E86-462F-8B61-45A7B05A73DE}" destId="{2F2FBB9D-C7E1-4AE3-BDEB-D6F58EA4B676}" srcOrd="0" destOrd="0" presId="urn:microsoft.com/office/officeart/2005/8/layout/hierarchy3"/>
    <dgm:cxn modelId="{1C488F77-0D35-4F5E-896F-768A96DE68C5}" type="presParOf" srcId="{E75E6C48-8E86-462F-8B61-45A7B05A73DE}" destId="{35C4C5C5-0D00-4D97-9A1A-7F11CEB9C007}" srcOrd="1" destOrd="0" presId="urn:microsoft.com/office/officeart/2005/8/layout/hierarchy3"/>
    <dgm:cxn modelId="{37C1ED6C-DA19-4190-9BB2-40AB5E6F2C0F}" type="presParOf" srcId="{EEDA5081-478D-4A62-851B-C7A703A151B2}" destId="{58987885-D667-45AD-9FF4-BBE6F341EB90}" srcOrd="1" destOrd="0" presId="urn:microsoft.com/office/officeart/2005/8/layout/hierarchy3"/>
    <dgm:cxn modelId="{1F909B6F-01FE-4423-8014-DDD948A72B37}" type="presParOf" srcId="{58987885-D667-45AD-9FF4-BBE6F341EB90}" destId="{D3AAAB4B-6F3A-405A-8C52-EAF949389914}" srcOrd="0" destOrd="0" presId="urn:microsoft.com/office/officeart/2005/8/layout/hierarchy3"/>
    <dgm:cxn modelId="{9AEAF3D6-C3D6-4A56-BC30-7F396FA7DBF4}" type="presParOf" srcId="{58987885-D667-45AD-9FF4-BBE6F341EB90}" destId="{A6F6707D-F897-4759-B2E3-380A28EB7BEA}" srcOrd="1" destOrd="0" presId="urn:microsoft.com/office/officeart/2005/8/layout/hierarchy3"/>
    <dgm:cxn modelId="{D7A99995-7E53-43CB-BA12-4421BBC72EDD}" type="presParOf" srcId="{58987885-D667-45AD-9FF4-BBE6F341EB90}" destId="{091FD19F-FF87-4E34-A891-C448DBE9B8A6}" srcOrd="2" destOrd="0" presId="urn:microsoft.com/office/officeart/2005/8/layout/hierarchy3"/>
    <dgm:cxn modelId="{E35BA41B-A768-4A51-8DF2-01FC9F3C5993}" type="presParOf" srcId="{58987885-D667-45AD-9FF4-BBE6F341EB90}" destId="{C92ED402-214B-425B-A1D9-1ED7AE589DD5}" srcOrd="3" destOrd="0" presId="urn:microsoft.com/office/officeart/2005/8/layout/hierarchy3"/>
    <dgm:cxn modelId="{9ADAC26F-1BB2-42A7-A01F-D5F5379088D9}" type="presParOf" srcId="{791B650C-8A44-4384-9EC0-46C4D0CACB82}" destId="{D9A71472-D62D-4F6A-9FAB-9784C2A85A21}" srcOrd="1" destOrd="0" presId="urn:microsoft.com/office/officeart/2005/8/layout/hierarchy3"/>
    <dgm:cxn modelId="{4F0D6087-9B82-49D4-90E7-BA5F73E33C5B}" type="presParOf" srcId="{D9A71472-D62D-4F6A-9FAB-9784C2A85A21}" destId="{5840D58D-00DF-4DC4-9804-97492D5547CB}" srcOrd="0" destOrd="0" presId="urn:microsoft.com/office/officeart/2005/8/layout/hierarchy3"/>
    <dgm:cxn modelId="{6E7A3461-BF9C-4C63-A835-CD4B03DC65AE}" type="presParOf" srcId="{5840D58D-00DF-4DC4-9804-97492D5547CB}" destId="{324B9513-EDE2-4733-BC95-7B05A77F7EEF}" srcOrd="0" destOrd="0" presId="urn:microsoft.com/office/officeart/2005/8/layout/hierarchy3"/>
    <dgm:cxn modelId="{D0073D88-5E79-4942-ACE6-838BB4E3C863}" type="presParOf" srcId="{5840D58D-00DF-4DC4-9804-97492D5547CB}" destId="{EE4BF102-601A-4C16-86AE-E27E9C9E8F82}" srcOrd="1" destOrd="0" presId="urn:microsoft.com/office/officeart/2005/8/layout/hierarchy3"/>
    <dgm:cxn modelId="{EA0C7B74-74D4-4426-AB47-18E4E87EA585}" type="presParOf" srcId="{D9A71472-D62D-4F6A-9FAB-9784C2A85A21}" destId="{D8C500D2-8CA3-4FEB-A18E-C84CA2F95DD0}" srcOrd="1" destOrd="0" presId="urn:microsoft.com/office/officeart/2005/8/layout/hierarchy3"/>
    <dgm:cxn modelId="{91843776-E748-4492-811B-93A0E3F197F0}" type="presParOf" srcId="{D8C500D2-8CA3-4FEB-A18E-C84CA2F95DD0}" destId="{EE3B29CA-0757-4927-92DD-855372B8C74A}" srcOrd="0" destOrd="0" presId="urn:microsoft.com/office/officeart/2005/8/layout/hierarchy3"/>
    <dgm:cxn modelId="{4E733932-BAC9-4729-9762-8D6766FC52DF}" type="presParOf" srcId="{D8C500D2-8CA3-4FEB-A18E-C84CA2F95DD0}" destId="{23C65D44-CD3E-43FD-B55B-86803DE11390}" srcOrd="1" destOrd="0" presId="urn:microsoft.com/office/officeart/2005/8/layout/hierarchy3"/>
    <dgm:cxn modelId="{DB4D4A34-47F2-4E22-9282-6DD0B47CBB1A}" type="presParOf" srcId="{D8C500D2-8CA3-4FEB-A18E-C84CA2F95DD0}" destId="{1EB511AB-4563-4187-A939-65A35FDD1E29}" srcOrd="2" destOrd="0" presId="urn:microsoft.com/office/officeart/2005/8/layout/hierarchy3"/>
    <dgm:cxn modelId="{F8B79526-B57A-4343-8AD6-3294DABDD92A}" type="presParOf" srcId="{D8C500D2-8CA3-4FEB-A18E-C84CA2F95DD0}" destId="{B07939A3-B4A4-41D8-A18D-EB8F3402535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64889-1C58-4829-B329-C19439963BCC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28775633-E0BD-493C-A125-00CDD29FDF4F}">
      <dgm:prSet/>
      <dgm:spPr/>
      <dgm:t>
        <a:bodyPr/>
        <a:lstStyle/>
        <a:p>
          <a:pPr rtl="0"/>
          <a:r>
            <a:rPr lang="en-GB" dirty="0"/>
            <a:t>If you fail, you can repeat the exam twice</a:t>
          </a:r>
          <a:r>
            <a:rPr lang="cs-CZ" dirty="0"/>
            <a:t>.</a:t>
          </a:r>
        </a:p>
      </dgm:t>
    </dgm:pt>
    <dgm:pt modelId="{B6F816AB-B91F-4B44-9309-AD71E5F44A97}" type="parTrans" cxnId="{E78A45D8-F776-47B7-A4FC-CFD3C420430E}">
      <dgm:prSet/>
      <dgm:spPr/>
      <dgm:t>
        <a:bodyPr/>
        <a:lstStyle/>
        <a:p>
          <a:endParaRPr lang="cs-CZ"/>
        </a:p>
      </dgm:t>
    </dgm:pt>
    <dgm:pt modelId="{D563EA1B-948D-42EE-8243-9E0CBD630433}" type="sibTrans" cxnId="{E78A45D8-F776-47B7-A4FC-CFD3C420430E}">
      <dgm:prSet/>
      <dgm:spPr/>
      <dgm:t>
        <a:bodyPr/>
        <a:lstStyle/>
        <a:p>
          <a:endParaRPr lang="cs-CZ"/>
        </a:p>
      </dgm:t>
    </dgm:pt>
    <dgm:pt modelId="{72758E49-F1B9-4D67-9AC3-5C2396D99DB8}">
      <dgm:prSet/>
      <dgm:spPr/>
      <dgm:t>
        <a:bodyPr/>
        <a:lstStyle/>
        <a:p>
          <a:pPr rtl="0"/>
          <a:r>
            <a:rPr lang="en-GB" dirty="0"/>
            <a:t>If you don´t complete the course in the given semester, you must re-enrol</a:t>
          </a:r>
          <a:r>
            <a:rPr lang="cs-CZ" dirty="0"/>
            <a:t>l.</a:t>
          </a:r>
        </a:p>
      </dgm:t>
    </dgm:pt>
    <dgm:pt modelId="{65CEDBE3-94F9-43CC-B885-DE1CDC96385C}" type="parTrans" cxnId="{8EB3AE1C-FEB2-4216-A1F3-C1026313F942}">
      <dgm:prSet/>
      <dgm:spPr/>
      <dgm:t>
        <a:bodyPr/>
        <a:lstStyle/>
        <a:p>
          <a:endParaRPr lang="cs-CZ"/>
        </a:p>
      </dgm:t>
    </dgm:pt>
    <dgm:pt modelId="{A166584A-8ED0-4FE5-91E6-FC595E7F1D6B}" type="sibTrans" cxnId="{8EB3AE1C-FEB2-4216-A1F3-C1026313F942}">
      <dgm:prSet/>
      <dgm:spPr/>
      <dgm:t>
        <a:bodyPr/>
        <a:lstStyle/>
        <a:p>
          <a:endParaRPr lang="cs-CZ"/>
        </a:p>
      </dgm:t>
    </dgm:pt>
    <dgm:pt modelId="{724B6777-85E1-46B3-9E29-5BB2BC2EC862}">
      <dgm:prSet/>
      <dgm:spPr/>
      <dgm:t>
        <a:bodyPr/>
        <a:lstStyle/>
        <a:p>
          <a:pPr rtl="0"/>
          <a:r>
            <a:rPr lang="en-GB" dirty="0"/>
            <a:t>For repeat students, the course may be taught through consultations</a:t>
          </a:r>
          <a:r>
            <a:rPr lang="cs-CZ" dirty="0"/>
            <a:t>.</a:t>
          </a:r>
        </a:p>
      </dgm:t>
    </dgm:pt>
    <dgm:pt modelId="{2312D49E-0582-4EE9-AA90-278D615248FE}" type="parTrans" cxnId="{A8AEF091-AF25-4BDF-A5F5-3B5A77744DF8}">
      <dgm:prSet/>
      <dgm:spPr/>
      <dgm:t>
        <a:bodyPr/>
        <a:lstStyle/>
        <a:p>
          <a:endParaRPr lang="cs-CZ"/>
        </a:p>
      </dgm:t>
    </dgm:pt>
    <dgm:pt modelId="{67ACAEDB-4A14-49D0-9022-33300FD06F73}" type="sibTrans" cxnId="{A8AEF091-AF25-4BDF-A5F5-3B5A77744DF8}">
      <dgm:prSet/>
      <dgm:spPr/>
      <dgm:t>
        <a:bodyPr/>
        <a:lstStyle/>
        <a:p>
          <a:endParaRPr lang="cs-CZ"/>
        </a:p>
      </dgm:t>
    </dgm:pt>
    <dgm:pt modelId="{773787B9-1A3C-424C-8DF0-79F6A4B9D34A}">
      <dgm:prSet/>
      <dgm:spPr/>
      <dgm:t>
        <a:bodyPr/>
        <a:lstStyle/>
        <a:p>
          <a:pPr rtl="0"/>
          <a:r>
            <a:rPr lang="en-GB" dirty="0"/>
            <a:t>You must be enrolled for at least 1 course in each semester</a:t>
          </a:r>
          <a:r>
            <a:rPr lang="cs-CZ" dirty="0"/>
            <a:t>.</a:t>
          </a:r>
        </a:p>
      </dgm:t>
    </dgm:pt>
    <dgm:pt modelId="{D57D5B8C-A0A2-4281-95FC-876B3B748E6E}" type="parTrans" cxnId="{108E6288-185E-45EE-8649-D9382996EDD6}">
      <dgm:prSet/>
      <dgm:spPr/>
      <dgm:t>
        <a:bodyPr/>
        <a:lstStyle/>
        <a:p>
          <a:endParaRPr lang="cs-CZ"/>
        </a:p>
      </dgm:t>
    </dgm:pt>
    <dgm:pt modelId="{CB814BA5-8429-431D-8D56-92D6CC62A213}" type="sibTrans" cxnId="{108E6288-185E-45EE-8649-D9382996EDD6}">
      <dgm:prSet/>
      <dgm:spPr/>
      <dgm:t>
        <a:bodyPr/>
        <a:lstStyle/>
        <a:p>
          <a:endParaRPr lang="cs-CZ"/>
        </a:p>
      </dgm:t>
    </dgm:pt>
    <dgm:pt modelId="{A126E9DD-034A-4B06-8643-F0BBD1BBC158}">
      <dgm:prSet/>
      <dgm:spPr/>
      <dgm:t>
        <a:bodyPr/>
        <a:lstStyle/>
        <a:p>
          <a:pPr rtl="0"/>
          <a:r>
            <a:rPr lang="en-GB" dirty="0"/>
            <a:t>You must not be enrolled twice without the course completion</a:t>
          </a:r>
          <a:r>
            <a:rPr lang="cs-CZ" dirty="0"/>
            <a:t> (</a:t>
          </a:r>
          <a:r>
            <a:rPr lang="cs-CZ" i="1" dirty="0"/>
            <a:t>032_Z: </a:t>
          </a:r>
          <a:r>
            <a:rPr lang="cs-CZ" i="1" dirty="0" err="1"/>
            <a:t>Request</a:t>
          </a:r>
          <a:r>
            <a:rPr lang="cs-CZ" i="1" dirty="0"/>
            <a:t> to </a:t>
          </a:r>
          <a:r>
            <a:rPr lang="cs-CZ" i="1" dirty="0" err="1"/>
            <a:t>cancel</a:t>
          </a:r>
          <a:r>
            <a:rPr lang="cs-CZ" i="1" dirty="0"/>
            <a:t> </a:t>
          </a:r>
          <a:r>
            <a:rPr lang="cs-CZ" i="1" dirty="0" err="1"/>
            <a:t>the</a:t>
          </a:r>
          <a:r>
            <a:rPr lang="cs-CZ" i="1" dirty="0"/>
            <a:t> </a:t>
          </a:r>
          <a:r>
            <a:rPr lang="cs-CZ" i="1" dirty="0" err="1"/>
            <a:t>course</a:t>
          </a:r>
          <a:r>
            <a:rPr lang="cs-CZ" i="1" dirty="0"/>
            <a:t>(s) </a:t>
          </a:r>
          <a:r>
            <a:rPr lang="cs-CZ" i="1" dirty="0" err="1"/>
            <a:t>from</a:t>
          </a:r>
          <a:r>
            <a:rPr lang="cs-CZ" i="1" dirty="0"/>
            <a:t> </a:t>
          </a:r>
          <a:r>
            <a:rPr lang="cs-CZ" i="1" dirty="0" err="1"/>
            <a:t>the</a:t>
          </a:r>
          <a:r>
            <a:rPr lang="cs-CZ" i="1" dirty="0"/>
            <a:t> </a:t>
          </a:r>
          <a:r>
            <a:rPr lang="cs-CZ" i="1" dirty="0" err="1"/>
            <a:t>enrolment</a:t>
          </a:r>
          <a:r>
            <a:rPr lang="cs-CZ" dirty="0"/>
            <a:t>).</a:t>
          </a:r>
        </a:p>
      </dgm:t>
    </dgm:pt>
    <dgm:pt modelId="{2EA34D15-6BCE-4082-BBDE-EBA2181329BA}" type="parTrans" cxnId="{870AACFE-4737-4ECB-BA89-2F0E1CAD4E97}">
      <dgm:prSet/>
      <dgm:spPr/>
      <dgm:t>
        <a:bodyPr/>
        <a:lstStyle/>
        <a:p>
          <a:endParaRPr lang="cs-CZ"/>
        </a:p>
      </dgm:t>
    </dgm:pt>
    <dgm:pt modelId="{6A259F28-D109-4993-9BB1-6E10D965A3ED}" type="sibTrans" cxnId="{870AACFE-4737-4ECB-BA89-2F0E1CAD4E97}">
      <dgm:prSet/>
      <dgm:spPr/>
      <dgm:t>
        <a:bodyPr/>
        <a:lstStyle/>
        <a:p>
          <a:endParaRPr lang="cs-CZ"/>
        </a:p>
      </dgm:t>
    </dgm:pt>
    <dgm:pt modelId="{6D64D64E-2E72-42B4-81F3-52EE2DD402FD}">
      <dgm:prSet/>
      <dgm:spPr/>
      <dgm:t>
        <a:bodyPr/>
        <a:lstStyle/>
        <a:p>
          <a:pPr rtl="0"/>
          <a:r>
            <a:rPr lang="en-GB" dirty="0"/>
            <a:t>Course requirements are given by the course </a:t>
          </a:r>
          <a:r>
            <a:rPr lang="cs-CZ" dirty="0" err="1"/>
            <a:t>supervisor</a:t>
          </a:r>
          <a:r>
            <a:rPr lang="cs-CZ" dirty="0"/>
            <a:t>.</a:t>
          </a:r>
        </a:p>
      </dgm:t>
    </dgm:pt>
    <dgm:pt modelId="{7FFECBD8-7B62-4502-8C21-2DC6914496F7}" type="parTrans" cxnId="{1B745E49-AA6D-48AF-8360-467AFD4BD99A}">
      <dgm:prSet/>
      <dgm:spPr/>
      <dgm:t>
        <a:bodyPr/>
        <a:lstStyle/>
        <a:p>
          <a:endParaRPr lang="cs-CZ"/>
        </a:p>
      </dgm:t>
    </dgm:pt>
    <dgm:pt modelId="{3681BC73-422D-4CFD-8940-D588F2A65376}" type="sibTrans" cxnId="{1B745E49-AA6D-48AF-8360-467AFD4BD99A}">
      <dgm:prSet/>
      <dgm:spPr/>
      <dgm:t>
        <a:bodyPr/>
        <a:lstStyle/>
        <a:p>
          <a:endParaRPr lang="cs-CZ"/>
        </a:p>
      </dgm:t>
    </dgm:pt>
    <dgm:pt modelId="{37A50A27-16F4-460E-95D0-C661451E2E02}" type="pres">
      <dgm:prSet presAssocID="{79164889-1C58-4829-B329-C19439963BCC}" presName="linear" presStyleCnt="0">
        <dgm:presLayoutVars>
          <dgm:dir/>
          <dgm:animLvl val="lvl"/>
          <dgm:resizeHandles val="exact"/>
        </dgm:presLayoutVars>
      </dgm:prSet>
      <dgm:spPr/>
    </dgm:pt>
    <dgm:pt modelId="{8262C3CE-4E45-45B4-A033-0FCE726F9B1F}" type="pres">
      <dgm:prSet presAssocID="{28775633-E0BD-493C-A125-00CDD29FDF4F}" presName="parentLin" presStyleCnt="0"/>
      <dgm:spPr/>
    </dgm:pt>
    <dgm:pt modelId="{DE68C2A1-5666-4B1A-9E29-95394382B135}" type="pres">
      <dgm:prSet presAssocID="{28775633-E0BD-493C-A125-00CDD29FDF4F}" presName="parentLeftMargin" presStyleLbl="node1" presStyleIdx="0" presStyleCnt="6"/>
      <dgm:spPr/>
    </dgm:pt>
    <dgm:pt modelId="{9DAAEBEE-E44D-4F68-A912-0C102368CC92}" type="pres">
      <dgm:prSet presAssocID="{28775633-E0BD-493C-A125-00CDD29FDF4F}" presName="parentText" presStyleLbl="node1" presStyleIdx="0" presStyleCnt="6" custScaleX="136137">
        <dgm:presLayoutVars>
          <dgm:chMax val="0"/>
          <dgm:bulletEnabled val="1"/>
        </dgm:presLayoutVars>
      </dgm:prSet>
      <dgm:spPr/>
    </dgm:pt>
    <dgm:pt modelId="{0EBBD69E-B553-425F-848B-E5A4F5D6F473}" type="pres">
      <dgm:prSet presAssocID="{28775633-E0BD-493C-A125-00CDD29FDF4F}" presName="negativeSpace" presStyleCnt="0"/>
      <dgm:spPr/>
    </dgm:pt>
    <dgm:pt modelId="{4CD48459-0A78-4ADB-B770-C5C9F4505B6B}" type="pres">
      <dgm:prSet presAssocID="{28775633-E0BD-493C-A125-00CDD29FDF4F}" presName="childText" presStyleLbl="conFgAcc1" presStyleIdx="0" presStyleCnt="6">
        <dgm:presLayoutVars>
          <dgm:bulletEnabled val="1"/>
        </dgm:presLayoutVars>
      </dgm:prSet>
      <dgm:spPr/>
    </dgm:pt>
    <dgm:pt modelId="{709EED1E-FC82-4C91-9D49-E727C3BAF999}" type="pres">
      <dgm:prSet presAssocID="{D563EA1B-948D-42EE-8243-9E0CBD630433}" presName="spaceBetweenRectangles" presStyleCnt="0"/>
      <dgm:spPr/>
    </dgm:pt>
    <dgm:pt modelId="{C887B5EA-9FA6-4D75-AF27-6905DEB01B4D}" type="pres">
      <dgm:prSet presAssocID="{72758E49-F1B9-4D67-9AC3-5C2396D99DB8}" presName="parentLin" presStyleCnt="0"/>
      <dgm:spPr/>
    </dgm:pt>
    <dgm:pt modelId="{015BACD1-8828-4E6A-B33F-2D685EF84799}" type="pres">
      <dgm:prSet presAssocID="{72758E49-F1B9-4D67-9AC3-5C2396D99DB8}" presName="parentLeftMargin" presStyleLbl="node1" presStyleIdx="0" presStyleCnt="6"/>
      <dgm:spPr/>
    </dgm:pt>
    <dgm:pt modelId="{BE61F038-8B50-44C4-9DC2-283C77B929AA}" type="pres">
      <dgm:prSet presAssocID="{72758E49-F1B9-4D67-9AC3-5C2396D99DB8}" presName="parentText" presStyleLbl="node1" presStyleIdx="1" presStyleCnt="6" custScaleX="136137">
        <dgm:presLayoutVars>
          <dgm:chMax val="0"/>
          <dgm:bulletEnabled val="1"/>
        </dgm:presLayoutVars>
      </dgm:prSet>
      <dgm:spPr/>
    </dgm:pt>
    <dgm:pt modelId="{B264DE82-127E-4156-B290-091CDF110A62}" type="pres">
      <dgm:prSet presAssocID="{72758E49-F1B9-4D67-9AC3-5C2396D99DB8}" presName="negativeSpace" presStyleCnt="0"/>
      <dgm:spPr/>
    </dgm:pt>
    <dgm:pt modelId="{BD4B8108-9D1F-42AD-AF78-4E22980EB591}" type="pres">
      <dgm:prSet presAssocID="{72758E49-F1B9-4D67-9AC3-5C2396D99DB8}" presName="childText" presStyleLbl="conFgAcc1" presStyleIdx="1" presStyleCnt="6">
        <dgm:presLayoutVars>
          <dgm:bulletEnabled val="1"/>
        </dgm:presLayoutVars>
      </dgm:prSet>
      <dgm:spPr/>
    </dgm:pt>
    <dgm:pt modelId="{5A161A62-5204-4F07-8FDA-88EAE8479F22}" type="pres">
      <dgm:prSet presAssocID="{A166584A-8ED0-4FE5-91E6-FC595E7F1D6B}" presName="spaceBetweenRectangles" presStyleCnt="0"/>
      <dgm:spPr/>
    </dgm:pt>
    <dgm:pt modelId="{487E3D21-AACE-447F-AE69-B145CEA7B2B2}" type="pres">
      <dgm:prSet presAssocID="{724B6777-85E1-46B3-9E29-5BB2BC2EC862}" presName="parentLin" presStyleCnt="0"/>
      <dgm:spPr/>
    </dgm:pt>
    <dgm:pt modelId="{9A36B5B5-4210-4B9D-BC2A-12D1BDFFEC26}" type="pres">
      <dgm:prSet presAssocID="{724B6777-85E1-46B3-9E29-5BB2BC2EC862}" presName="parentLeftMargin" presStyleLbl="node1" presStyleIdx="1" presStyleCnt="6"/>
      <dgm:spPr/>
    </dgm:pt>
    <dgm:pt modelId="{633D7F5A-F5AC-4065-BFCF-D1F9CE0C73FB}" type="pres">
      <dgm:prSet presAssocID="{724B6777-85E1-46B3-9E29-5BB2BC2EC862}" presName="parentText" presStyleLbl="node1" presStyleIdx="2" presStyleCnt="6" custScaleX="136137">
        <dgm:presLayoutVars>
          <dgm:chMax val="0"/>
          <dgm:bulletEnabled val="1"/>
        </dgm:presLayoutVars>
      </dgm:prSet>
      <dgm:spPr/>
    </dgm:pt>
    <dgm:pt modelId="{755FE152-6D89-4EBE-964A-50290255E497}" type="pres">
      <dgm:prSet presAssocID="{724B6777-85E1-46B3-9E29-5BB2BC2EC862}" presName="negativeSpace" presStyleCnt="0"/>
      <dgm:spPr/>
    </dgm:pt>
    <dgm:pt modelId="{021666F6-81E2-4A10-B3E7-7BDBE9C9F452}" type="pres">
      <dgm:prSet presAssocID="{724B6777-85E1-46B3-9E29-5BB2BC2EC862}" presName="childText" presStyleLbl="conFgAcc1" presStyleIdx="2" presStyleCnt="6">
        <dgm:presLayoutVars>
          <dgm:bulletEnabled val="1"/>
        </dgm:presLayoutVars>
      </dgm:prSet>
      <dgm:spPr/>
    </dgm:pt>
    <dgm:pt modelId="{1EB6D47A-8A59-4C3B-A485-F62774723A59}" type="pres">
      <dgm:prSet presAssocID="{67ACAEDB-4A14-49D0-9022-33300FD06F73}" presName="spaceBetweenRectangles" presStyleCnt="0"/>
      <dgm:spPr/>
    </dgm:pt>
    <dgm:pt modelId="{40609559-AB35-4381-A662-A7D3D9AED869}" type="pres">
      <dgm:prSet presAssocID="{773787B9-1A3C-424C-8DF0-79F6A4B9D34A}" presName="parentLin" presStyleCnt="0"/>
      <dgm:spPr/>
    </dgm:pt>
    <dgm:pt modelId="{29157106-A0EE-42A2-9607-BF9467D09D0B}" type="pres">
      <dgm:prSet presAssocID="{773787B9-1A3C-424C-8DF0-79F6A4B9D34A}" presName="parentLeftMargin" presStyleLbl="node1" presStyleIdx="2" presStyleCnt="6"/>
      <dgm:spPr/>
    </dgm:pt>
    <dgm:pt modelId="{642F6E80-0E26-48DB-BD1F-DD4B00C9AAB8}" type="pres">
      <dgm:prSet presAssocID="{773787B9-1A3C-424C-8DF0-79F6A4B9D34A}" presName="parentText" presStyleLbl="node1" presStyleIdx="3" presStyleCnt="6" custScaleX="136137">
        <dgm:presLayoutVars>
          <dgm:chMax val="0"/>
          <dgm:bulletEnabled val="1"/>
        </dgm:presLayoutVars>
      </dgm:prSet>
      <dgm:spPr/>
    </dgm:pt>
    <dgm:pt modelId="{B45458D7-56BF-43B6-B5AA-557F62EA24D5}" type="pres">
      <dgm:prSet presAssocID="{773787B9-1A3C-424C-8DF0-79F6A4B9D34A}" presName="negativeSpace" presStyleCnt="0"/>
      <dgm:spPr/>
    </dgm:pt>
    <dgm:pt modelId="{639E81C7-7536-4D2D-A731-8ABB19EF862B}" type="pres">
      <dgm:prSet presAssocID="{773787B9-1A3C-424C-8DF0-79F6A4B9D34A}" presName="childText" presStyleLbl="conFgAcc1" presStyleIdx="3" presStyleCnt="6">
        <dgm:presLayoutVars>
          <dgm:bulletEnabled val="1"/>
        </dgm:presLayoutVars>
      </dgm:prSet>
      <dgm:spPr/>
    </dgm:pt>
    <dgm:pt modelId="{A05A412E-C6D4-4584-9837-26388C878EDB}" type="pres">
      <dgm:prSet presAssocID="{CB814BA5-8429-431D-8D56-92D6CC62A213}" presName="spaceBetweenRectangles" presStyleCnt="0"/>
      <dgm:spPr/>
    </dgm:pt>
    <dgm:pt modelId="{4F9B703C-3FBE-4B0C-B062-EACB9B5C4285}" type="pres">
      <dgm:prSet presAssocID="{A126E9DD-034A-4B06-8643-F0BBD1BBC158}" presName="parentLin" presStyleCnt="0"/>
      <dgm:spPr/>
    </dgm:pt>
    <dgm:pt modelId="{1042F25B-F322-4B90-A125-129FC12424E3}" type="pres">
      <dgm:prSet presAssocID="{A126E9DD-034A-4B06-8643-F0BBD1BBC158}" presName="parentLeftMargin" presStyleLbl="node1" presStyleIdx="3" presStyleCnt="6"/>
      <dgm:spPr/>
    </dgm:pt>
    <dgm:pt modelId="{7E8EC830-BFFF-4C9D-8A2B-BF64AAA283D0}" type="pres">
      <dgm:prSet presAssocID="{A126E9DD-034A-4B06-8643-F0BBD1BBC158}" presName="parentText" presStyleLbl="node1" presStyleIdx="4" presStyleCnt="6" custScaleX="136137">
        <dgm:presLayoutVars>
          <dgm:chMax val="0"/>
          <dgm:bulletEnabled val="1"/>
        </dgm:presLayoutVars>
      </dgm:prSet>
      <dgm:spPr/>
    </dgm:pt>
    <dgm:pt modelId="{8C789C7C-23CE-4C5B-9D2C-AE2657A329AC}" type="pres">
      <dgm:prSet presAssocID="{A126E9DD-034A-4B06-8643-F0BBD1BBC158}" presName="negativeSpace" presStyleCnt="0"/>
      <dgm:spPr/>
    </dgm:pt>
    <dgm:pt modelId="{C21C15E0-5A12-4EBC-A5D9-F2342F6163AD}" type="pres">
      <dgm:prSet presAssocID="{A126E9DD-034A-4B06-8643-F0BBD1BBC158}" presName="childText" presStyleLbl="conFgAcc1" presStyleIdx="4" presStyleCnt="6">
        <dgm:presLayoutVars>
          <dgm:bulletEnabled val="1"/>
        </dgm:presLayoutVars>
      </dgm:prSet>
      <dgm:spPr/>
    </dgm:pt>
    <dgm:pt modelId="{9A581C18-4006-44D3-A2DB-3C4AEBE7FAAB}" type="pres">
      <dgm:prSet presAssocID="{6A259F28-D109-4993-9BB1-6E10D965A3ED}" presName="spaceBetweenRectangles" presStyleCnt="0"/>
      <dgm:spPr/>
    </dgm:pt>
    <dgm:pt modelId="{AF5109B1-4208-4386-AA81-404E9E2A4D5A}" type="pres">
      <dgm:prSet presAssocID="{6D64D64E-2E72-42B4-81F3-52EE2DD402FD}" presName="parentLin" presStyleCnt="0"/>
      <dgm:spPr/>
    </dgm:pt>
    <dgm:pt modelId="{DE0AE9F0-0694-4034-BE6A-9B382C84CA20}" type="pres">
      <dgm:prSet presAssocID="{6D64D64E-2E72-42B4-81F3-52EE2DD402FD}" presName="parentLeftMargin" presStyleLbl="node1" presStyleIdx="4" presStyleCnt="6"/>
      <dgm:spPr/>
    </dgm:pt>
    <dgm:pt modelId="{E3F617B5-93F9-4D92-8B80-FC3C544D1787}" type="pres">
      <dgm:prSet presAssocID="{6D64D64E-2E72-42B4-81F3-52EE2DD402FD}" presName="parentText" presStyleLbl="node1" presStyleIdx="5" presStyleCnt="6" custScaleX="136137">
        <dgm:presLayoutVars>
          <dgm:chMax val="0"/>
          <dgm:bulletEnabled val="1"/>
        </dgm:presLayoutVars>
      </dgm:prSet>
      <dgm:spPr/>
    </dgm:pt>
    <dgm:pt modelId="{D5E18FBF-0071-47DC-BB70-5CA078B1FD4B}" type="pres">
      <dgm:prSet presAssocID="{6D64D64E-2E72-42B4-81F3-52EE2DD402FD}" presName="negativeSpace" presStyleCnt="0"/>
      <dgm:spPr/>
    </dgm:pt>
    <dgm:pt modelId="{5CFF2D95-6F0D-45BB-9C26-25BAA4DC6CC9}" type="pres">
      <dgm:prSet presAssocID="{6D64D64E-2E72-42B4-81F3-52EE2DD402F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1ADC810-D43E-49E9-8248-BCB15C2E2CD7}" type="presOf" srcId="{72758E49-F1B9-4D67-9AC3-5C2396D99DB8}" destId="{015BACD1-8828-4E6A-B33F-2D685EF84799}" srcOrd="0" destOrd="0" presId="urn:microsoft.com/office/officeart/2005/8/layout/list1"/>
    <dgm:cxn modelId="{C78FF316-1200-4FF5-8D11-4DD055668BCD}" type="presOf" srcId="{6D64D64E-2E72-42B4-81F3-52EE2DD402FD}" destId="{DE0AE9F0-0694-4034-BE6A-9B382C84CA20}" srcOrd="0" destOrd="0" presId="urn:microsoft.com/office/officeart/2005/8/layout/list1"/>
    <dgm:cxn modelId="{8EB3AE1C-FEB2-4216-A1F3-C1026313F942}" srcId="{79164889-1C58-4829-B329-C19439963BCC}" destId="{72758E49-F1B9-4D67-9AC3-5C2396D99DB8}" srcOrd="1" destOrd="0" parTransId="{65CEDBE3-94F9-43CC-B885-DE1CDC96385C}" sibTransId="{A166584A-8ED0-4FE5-91E6-FC595E7F1D6B}"/>
    <dgm:cxn modelId="{C30DDB1F-AF43-4DC5-8D20-6ACB8E5B3E03}" type="presOf" srcId="{A126E9DD-034A-4B06-8643-F0BBD1BBC158}" destId="{7E8EC830-BFFF-4C9D-8A2B-BF64AAA283D0}" srcOrd="1" destOrd="0" presId="urn:microsoft.com/office/officeart/2005/8/layout/list1"/>
    <dgm:cxn modelId="{EEBA3228-5287-4520-A291-8E16EE354429}" type="presOf" srcId="{72758E49-F1B9-4D67-9AC3-5C2396D99DB8}" destId="{BE61F038-8B50-44C4-9DC2-283C77B929AA}" srcOrd="1" destOrd="0" presId="urn:microsoft.com/office/officeart/2005/8/layout/list1"/>
    <dgm:cxn modelId="{A23AEA37-9543-47F3-B254-E3EE74208F68}" type="presOf" srcId="{724B6777-85E1-46B3-9E29-5BB2BC2EC862}" destId="{633D7F5A-F5AC-4065-BFCF-D1F9CE0C73FB}" srcOrd="1" destOrd="0" presId="urn:microsoft.com/office/officeart/2005/8/layout/list1"/>
    <dgm:cxn modelId="{274E7B38-BA36-428D-B0B1-4D68F87F922F}" type="presOf" srcId="{28775633-E0BD-493C-A125-00CDD29FDF4F}" destId="{9DAAEBEE-E44D-4F68-A912-0C102368CC92}" srcOrd="1" destOrd="0" presId="urn:microsoft.com/office/officeart/2005/8/layout/list1"/>
    <dgm:cxn modelId="{BEB13D66-6219-44A1-BA16-81942453984B}" type="presOf" srcId="{724B6777-85E1-46B3-9E29-5BB2BC2EC862}" destId="{9A36B5B5-4210-4B9D-BC2A-12D1BDFFEC26}" srcOrd="0" destOrd="0" presId="urn:microsoft.com/office/officeart/2005/8/layout/list1"/>
    <dgm:cxn modelId="{1B745E49-AA6D-48AF-8360-467AFD4BD99A}" srcId="{79164889-1C58-4829-B329-C19439963BCC}" destId="{6D64D64E-2E72-42B4-81F3-52EE2DD402FD}" srcOrd="5" destOrd="0" parTransId="{7FFECBD8-7B62-4502-8C21-2DC6914496F7}" sibTransId="{3681BC73-422D-4CFD-8940-D588F2A65376}"/>
    <dgm:cxn modelId="{4BD06D6D-A624-4FBC-A7B0-FFF275C21DD2}" type="presOf" srcId="{79164889-1C58-4829-B329-C19439963BCC}" destId="{37A50A27-16F4-460E-95D0-C661451E2E02}" srcOrd="0" destOrd="0" presId="urn:microsoft.com/office/officeart/2005/8/layout/list1"/>
    <dgm:cxn modelId="{108E6288-185E-45EE-8649-D9382996EDD6}" srcId="{79164889-1C58-4829-B329-C19439963BCC}" destId="{773787B9-1A3C-424C-8DF0-79F6A4B9D34A}" srcOrd="3" destOrd="0" parTransId="{D57D5B8C-A0A2-4281-95FC-876B3B748E6E}" sibTransId="{CB814BA5-8429-431D-8D56-92D6CC62A213}"/>
    <dgm:cxn modelId="{A8AEF091-AF25-4BDF-A5F5-3B5A77744DF8}" srcId="{79164889-1C58-4829-B329-C19439963BCC}" destId="{724B6777-85E1-46B3-9E29-5BB2BC2EC862}" srcOrd="2" destOrd="0" parTransId="{2312D49E-0582-4EE9-AA90-278D615248FE}" sibTransId="{67ACAEDB-4A14-49D0-9022-33300FD06F73}"/>
    <dgm:cxn modelId="{B6A74DAD-957F-497E-A806-56EFBD268AD0}" type="presOf" srcId="{773787B9-1A3C-424C-8DF0-79F6A4B9D34A}" destId="{642F6E80-0E26-48DB-BD1F-DD4B00C9AAB8}" srcOrd="1" destOrd="0" presId="urn:microsoft.com/office/officeart/2005/8/layout/list1"/>
    <dgm:cxn modelId="{0C1796B1-7483-465C-820E-C684D85B539F}" type="presOf" srcId="{A126E9DD-034A-4B06-8643-F0BBD1BBC158}" destId="{1042F25B-F322-4B90-A125-129FC12424E3}" srcOrd="0" destOrd="0" presId="urn:microsoft.com/office/officeart/2005/8/layout/list1"/>
    <dgm:cxn modelId="{49379DCA-A775-4945-BA50-D8E2E2E38EAA}" type="presOf" srcId="{6D64D64E-2E72-42B4-81F3-52EE2DD402FD}" destId="{E3F617B5-93F9-4D92-8B80-FC3C544D1787}" srcOrd="1" destOrd="0" presId="urn:microsoft.com/office/officeart/2005/8/layout/list1"/>
    <dgm:cxn modelId="{8CE64DCD-503F-4EFD-8C0B-0A7EA75A9CEA}" type="presOf" srcId="{773787B9-1A3C-424C-8DF0-79F6A4B9D34A}" destId="{29157106-A0EE-42A2-9607-BF9467D09D0B}" srcOrd="0" destOrd="0" presId="urn:microsoft.com/office/officeart/2005/8/layout/list1"/>
    <dgm:cxn modelId="{E78A45D8-F776-47B7-A4FC-CFD3C420430E}" srcId="{79164889-1C58-4829-B329-C19439963BCC}" destId="{28775633-E0BD-493C-A125-00CDD29FDF4F}" srcOrd="0" destOrd="0" parTransId="{B6F816AB-B91F-4B44-9309-AD71E5F44A97}" sibTransId="{D563EA1B-948D-42EE-8243-9E0CBD630433}"/>
    <dgm:cxn modelId="{AB8807FE-1330-4F06-9080-73D4371546CB}" type="presOf" srcId="{28775633-E0BD-493C-A125-00CDD29FDF4F}" destId="{DE68C2A1-5666-4B1A-9E29-95394382B135}" srcOrd="0" destOrd="0" presId="urn:microsoft.com/office/officeart/2005/8/layout/list1"/>
    <dgm:cxn modelId="{870AACFE-4737-4ECB-BA89-2F0E1CAD4E97}" srcId="{79164889-1C58-4829-B329-C19439963BCC}" destId="{A126E9DD-034A-4B06-8643-F0BBD1BBC158}" srcOrd="4" destOrd="0" parTransId="{2EA34D15-6BCE-4082-BBDE-EBA2181329BA}" sibTransId="{6A259F28-D109-4993-9BB1-6E10D965A3ED}"/>
    <dgm:cxn modelId="{4042F98F-E19F-4862-8BED-1DF22E5F4193}" type="presParOf" srcId="{37A50A27-16F4-460E-95D0-C661451E2E02}" destId="{8262C3CE-4E45-45B4-A033-0FCE726F9B1F}" srcOrd="0" destOrd="0" presId="urn:microsoft.com/office/officeart/2005/8/layout/list1"/>
    <dgm:cxn modelId="{5FBFC9E5-8254-4C44-B0C5-49502490959F}" type="presParOf" srcId="{8262C3CE-4E45-45B4-A033-0FCE726F9B1F}" destId="{DE68C2A1-5666-4B1A-9E29-95394382B135}" srcOrd="0" destOrd="0" presId="urn:microsoft.com/office/officeart/2005/8/layout/list1"/>
    <dgm:cxn modelId="{47F0FC70-3094-4952-A61F-2FC4070FF366}" type="presParOf" srcId="{8262C3CE-4E45-45B4-A033-0FCE726F9B1F}" destId="{9DAAEBEE-E44D-4F68-A912-0C102368CC92}" srcOrd="1" destOrd="0" presId="urn:microsoft.com/office/officeart/2005/8/layout/list1"/>
    <dgm:cxn modelId="{9183322B-2D58-470B-8C75-EE8649E8C02C}" type="presParOf" srcId="{37A50A27-16F4-460E-95D0-C661451E2E02}" destId="{0EBBD69E-B553-425F-848B-E5A4F5D6F473}" srcOrd="1" destOrd="0" presId="urn:microsoft.com/office/officeart/2005/8/layout/list1"/>
    <dgm:cxn modelId="{55011200-4D8F-4A49-BA61-B83217CD5636}" type="presParOf" srcId="{37A50A27-16F4-460E-95D0-C661451E2E02}" destId="{4CD48459-0A78-4ADB-B770-C5C9F4505B6B}" srcOrd="2" destOrd="0" presId="urn:microsoft.com/office/officeart/2005/8/layout/list1"/>
    <dgm:cxn modelId="{1FA44E35-A7D6-4560-A381-8A4D9F397B59}" type="presParOf" srcId="{37A50A27-16F4-460E-95D0-C661451E2E02}" destId="{709EED1E-FC82-4C91-9D49-E727C3BAF999}" srcOrd="3" destOrd="0" presId="urn:microsoft.com/office/officeart/2005/8/layout/list1"/>
    <dgm:cxn modelId="{4AA68673-CAA8-4095-AD41-8161315F06FD}" type="presParOf" srcId="{37A50A27-16F4-460E-95D0-C661451E2E02}" destId="{C887B5EA-9FA6-4D75-AF27-6905DEB01B4D}" srcOrd="4" destOrd="0" presId="urn:microsoft.com/office/officeart/2005/8/layout/list1"/>
    <dgm:cxn modelId="{EE807835-8587-4F47-8959-CD7791E0B755}" type="presParOf" srcId="{C887B5EA-9FA6-4D75-AF27-6905DEB01B4D}" destId="{015BACD1-8828-4E6A-B33F-2D685EF84799}" srcOrd="0" destOrd="0" presId="urn:microsoft.com/office/officeart/2005/8/layout/list1"/>
    <dgm:cxn modelId="{854B47C0-7691-43A5-BCDC-220884EF7316}" type="presParOf" srcId="{C887B5EA-9FA6-4D75-AF27-6905DEB01B4D}" destId="{BE61F038-8B50-44C4-9DC2-283C77B929AA}" srcOrd="1" destOrd="0" presId="urn:microsoft.com/office/officeart/2005/8/layout/list1"/>
    <dgm:cxn modelId="{0C91E2FD-58C4-4CAA-B35A-E00A2E3A7C63}" type="presParOf" srcId="{37A50A27-16F4-460E-95D0-C661451E2E02}" destId="{B264DE82-127E-4156-B290-091CDF110A62}" srcOrd="5" destOrd="0" presId="urn:microsoft.com/office/officeart/2005/8/layout/list1"/>
    <dgm:cxn modelId="{D128B02D-51EC-4BC1-901E-B9EEC3F9EC01}" type="presParOf" srcId="{37A50A27-16F4-460E-95D0-C661451E2E02}" destId="{BD4B8108-9D1F-42AD-AF78-4E22980EB591}" srcOrd="6" destOrd="0" presId="urn:microsoft.com/office/officeart/2005/8/layout/list1"/>
    <dgm:cxn modelId="{286005A5-4C88-42B9-85DE-B00BBB554EEC}" type="presParOf" srcId="{37A50A27-16F4-460E-95D0-C661451E2E02}" destId="{5A161A62-5204-4F07-8FDA-88EAE8479F22}" srcOrd="7" destOrd="0" presId="urn:microsoft.com/office/officeart/2005/8/layout/list1"/>
    <dgm:cxn modelId="{CD3E504F-B483-4882-8EAF-5BBF2AB51F35}" type="presParOf" srcId="{37A50A27-16F4-460E-95D0-C661451E2E02}" destId="{487E3D21-AACE-447F-AE69-B145CEA7B2B2}" srcOrd="8" destOrd="0" presId="urn:microsoft.com/office/officeart/2005/8/layout/list1"/>
    <dgm:cxn modelId="{3465918E-2CB6-4E8D-9994-A0B0B2B8B3CE}" type="presParOf" srcId="{487E3D21-AACE-447F-AE69-B145CEA7B2B2}" destId="{9A36B5B5-4210-4B9D-BC2A-12D1BDFFEC26}" srcOrd="0" destOrd="0" presId="urn:microsoft.com/office/officeart/2005/8/layout/list1"/>
    <dgm:cxn modelId="{CE52B971-1C8C-494A-BFF9-A3A1CB11FAF2}" type="presParOf" srcId="{487E3D21-AACE-447F-AE69-B145CEA7B2B2}" destId="{633D7F5A-F5AC-4065-BFCF-D1F9CE0C73FB}" srcOrd="1" destOrd="0" presId="urn:microsoft.com/office/officeart/2005/8/layout/list1"/>
    <dgm:cxn modelId="{A2E049F1-F889-49BE-8FB6-463EF785FC7F}" type="presParOf" srcId="{37A50A27-16F4-460E-95D0-C661451E2E02}" destId="{755FE152-6D89-4EBE-964A-50290255E497}" srcOrd="9" destOrd="0" presId="urn:microsoft.com/office/officeart/2005/8/layout/list1"/>
    <dgm:cxn modelId="{F72F15F1-3774-401A-85E6-D569D2C5BD40}" type="presParOf" srcId="{37A50A27-16F4-460E-95D0-C661451E2E02}" destId="{021666F6-81E2-4A10-B3E7-7BDBE9C9F452}" srcOrd="10" destOrd="0" presId="urn:microsoft.com/office/officeart/2005/8/layout/list1"/>
    <dgm:cxn modelId="{4950F352-90AF-4CC0-84D2-8360C2B1CCB8}" type="presParOf" srcId="{37A50A27-16F4-460E-95D0-C661451E2E02}" destId="{1EB6D47A-8A59-4C3B-A485-F62774723A59}" srcOrd="11" destOrd="0" presId="urn:microsoft.com/office/officeart/2005/8/layout/list1"/>
    <dgm:cxn modelId="{709BC268-F87A-406C-BA05-67E57E71FA38}" type="presParOf" srcId="{37A50A27-16F4-460E-95D0-C661451E2E02}" destId="{40609559-AB35-4381-A662-A7D3D9AED869}" srcOrd="12" destOrd="0" presId="urn:microsoft.com/office/officeart/2005/8/layout/list1"/>
    <dgm:cxn modelId="{78FD3BF8-6AA3-4561-9563-99553A1A7847}" type="presParOf" srcId="{40609559-AB35-4381-A662-A7D3D9AED869}" destId="{29157106-A0EE-42A2-9607-BF9467D09D0B}" srcOrd="0" destOrd="0" presId="urn:microsoft.com/office/officeart/2005/8/layout/list1"/>
    <dgm:cxn modelId="{AA377E59-4C52-491E-8DFD-973339F4C245}" type="presParOf" srcId="{40609559-AB35-4381-A662-A7D3D9AED869}" destId="{642F6E80-0E26-48DB-BD1F-DD4B00C9AAB8}" srcOrd="1" destOrd="0" presId="urn:microsoft.com/office/officeart/2005/8/layout/list1"/>
    <dgm:cxn modelId="{3376FB33-035D-4733-8F68-DBA39C67D4C4}" type="presParOf" srcId="{37A50A27-16F4-460E-95D0-C661451E2E02}" destId="{B45458D7-56BF-43B6-B5AA-557F62EA24D5}" srcOrd="13" destOrd="0" presId="urn:microsoft.com/office/officeart/2005/8/layout/list1"/>
    <dgm:cxn modelId="{D0191C69-65D2-4B76-9686-A0296D610EB1}" type="presParOf" srcId="{37A50A27-16F4-460E-95D0-C661451E2E02}" destId="{639E81C7-7536-4D2D-A731-8ABB19EF862B}" srcOrd="14" destOrd="0" presId="urn:microsoft.com/office/officeart/2005/8/layout/list1"/>
    <dgm:cxn modelId="{43ECC224-B3F4-4EE1-B089-3915851F783D}" type="presParOf" srcId="{37A50A27-16F4-460E-95D0-C661451E2E02}" destId="{A05A412E-C6D4-4584-9837-26388C878EDB}" srcOrd="15" destOrd="0" presId="urn:microsoft.com/office/officeart/2005/8/layout/list1"/>
    <dgm:cxn modelId="{9F9D880C-2676-40D6-BF9E-058C474642B4}" type="presParOf" srcId="{37A50A27-16F4-460E-95D0-C661451E2E02}" destId="{4F9B703C-3FBE-4B0C-B062-EACB9B5C4285}" srcOrd="16" destOrd="0" presId="urn:microsoft.com/office/officeart/2005/8/layout/list1"/>
    <dgm:cxn modelId="{32D42FCB-394F-41E4-B0E5-5FD9EB2A8A4B}" type="presParOf" srcId="{4F9B703C-3FBE-4B0C-B062-EACB9B5C4285}" destId="{1042F25B-F322-4B90-A125-129FC12424E3}" srcOrd="0" destOrd="0" presId="urn:microsoft.com/office/officeart/2005/8/layout/list1"/>
    <dgm:cxn modelId="{792DF6F7-DBCF-459C-8E2D-C9243CA62364}" type="presParOf" srcId="{4F9B703C-3FBE-4B0C-B062-EACB9B5C4285}" destId="{7E8EC830-BFFF-4C9D-8A2B-BF64AAA283D0}" srcOrd="1" destOrd="0" presId="urn:microsoft.com/office/officeart/2005/8/layout/list1"/>
    <dgm:cxn modelId="{7E070D1A-7133-44B1-9260-93C4B146B697}" type="presParOf" srcId="{37A50A27-16F4-460E-95D0-C661451E2E02}" destId="{8C789C7C-23CE-4C5B-9D2C-AE2657A329AC}" srcOrd="17" destOrd="0" presId="urn:microsoft.com/office/officeart/2005/8/layout/list1"/>
    <dgm:cxn modelId="{C8F6E189-1547-4DDC-8CB7-A8490C9C8480}" type="presParOf" srcId="{37A50A27-16F4-460E-95D0-C661451E2E02}" destId="{C21C15E0-5A12-4EBC-A5D9-F2342F6163AD}" srcOrd="18" destOrd="0" presId="urn:microsoft.com/office/officeart/2005/8/layout/list1"/>
    <dgm:cxn modelId="{F6F122F9-3189-4062-9698-7F18B36FBF9C}" type="presParOf" srcId="{37A50A27-16F4-460E-95D0-C661451E2E02}" destId="{9A581C18-4006-44D3-A2DB-3C4AEBE7FAAB}" srcOrd="19" destOrd="0" presId="urn:microsoft.com/office/officeart/2005/8/layout/list1"/>
    <dgm:cxn modelId="{C5BF14EF-6F3C-4121-A9CA-7B2F5A02534A}" type="presParOf" srcId="{37A50A27-16F4-460E-95D0-C661451E2E02}" destId="{AF5109B1-4208-4386-AA81-404E9E2A4D5A}" srcOrd="20" destOrd="0" presId="urn:microsoft.com/office/officeart/2005/8/layout/list1"/>
    <dgm:cxn modelId="{FFF4BBF8-B29F-425D-BEFE-C68061B1BAD4}" type="presParOf" srcId="{AF5109B1-4208-4386-AA81-404E9E2A4D5A}" destId="{DE0AE9F0-0694-4034-BE6A-9B382C84CA20}" srcOrd="0" destOrd="0" presId="urn:microsoft.com/office/officeart/2005/8/layout/list1"/>
    <dgm:cxn modelId="{C99044B3-1DCA-4CCA-9793-074C9D695702}" type="presParOf" srcId="{AF5109B1-4208-4386-AA81-404E9E2A4D5A}" destId="{E3F617B5-93F9-4D92-8B80-FC3C544D1787}" srcOrd="1" destOrd="0" presId="urn:microsoft.com/office/officeart/2005/8/layout/list1"/>
    <dgm:cxn modelId="{6CB6A5F2-1FBC-47BA-B175-8B28F2DAE768}" type="presParOf" srcId="{37A50A27-16F4-460E-95D0-C661451E2E02}" destId="{D5E18FBF-0071-47DC-BB70-5CA078B1FD4B}" srcOrd="21" destOrd="0" presId="urn:microsoft.com/office/officeart/2005/8/layout/list1"/>
    <dgm:cxn modelId="{A548CDA1-D9C3-4FE2-9996-1DBABDC08673}" type="presParOf" srcId="{37A50A27-16F4-460E-95D0-C661451E2E02}" destId="{5CFF2D95-6F0D-45BB-9C26-25BAA4DC6CC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FBCC7-8486-4883-BC3A-A12F924CC8A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104D5A79-352B-41BE-A51E-F923D4E01EB6}">
      <dgm:prSet custT="1"/>
      <dgm:spPr/>
      <dgm:t>
        <a:bodyPr/>
        <a:lstStyle/>
        <a:p>
          <a:pPr rtl="0"/>
          <a:r>
            <a:rPr lang="en-US" sz="1400"/>
            <a:t>Complete required courses according to your study plan</a:t>
          </a:r>
          <a:endParaRPr lang="cs-CZ" sz="1400"/>
        </a:p>
      </dgm:t>
    </dgm:pt>
    <dgm:pt modelId="{B1902591-A845-4402-98CD-40D5398D52B3}" type="parTrans" cxnId="{757F19FE-14F9-4788-8C14-0CD7A667C77F}">
      <dgm:prSet/>
      <dgm:spPr/>
      <dgm:t>
        <a:bodyPr/>
        <a:lstStyle/>
        <a:p>
          <a:endParaRPr lang="cs-CZ" sz="2000"/>
        </a:p>
      </dgm:t>
    </dgm:pt>
    <dgm:pt modelId="{528E0008-949C-4471-A808-D21158BB6BD5}" type="sibTrans" cxnId="{757F19FE-14F9-4788-8C14-0CD7A667C77F}">
      <dgm:prSet/>
      <dgm:spPr/>
      <dgm:t>
        <a:bodyPr/>
        <a:lstStyle/>
        <a:p>
          <a:endParaRPr lang="cs-CZ" sz="2000"/>
        </a:p>
      </dgm:t>
    </dgm:pt>
    <dgm:pt modelId="{1EC1AAA3-0A71-48CB-B17A-A2177FFADD2C}">
      <dgm:prSet custT="1"/>
      <dgm:spPr/>
      <dgm:t>
        <a:bodyPr/>
        <a:lstStyle/>
        <a:p>
          <a:pPr rtl="0"/>
          <a:r>
            <a:rPr lang="en-US" sz="1400" dirty="0"/>
            <a:t>Achieve the minimum number of credits</a:t>
          </a:r>
          <a:endParaRPr lang="cs-CZ" sz="1400" dirty="0"/>
        </a:p>
      </dgm:t>
    </dgm:pt>
    <dgm:pt modelId="{5BD1BD43-9FD3-4E9A-B519-54E2B43F1A5F}" type="parTrans" cxnId="{99F674D9-42D5-4D9C-A1B6-3E2B57CA88F7}">
      <dgm:prSet/>
      <dgm:spPr/>
      <dgm:t>
        <a:bodyPr/>
        <a:lstStyle/>
        <a:p>
          <a:endParaRPr lang="cs-CZ" sz="2000"/>
        </a:p>
      </dgm:t>
    </dgm:pt>
    <dgm:pt modelId="{E293D183-1066-4304-A651-228DDBD0419B}" type="sibTrans" cxnId="{99F674D9-42D5-4D9C-A1B6-3E2B57CA88F7}">
      <dgm:prSet/>
      <dgm:spPr/>
      <dgm:t>
        <a:bodyPr/>
        <a:lstStyle/>
        <a:p>
          <a:endParaRPr lang="cs-CZ" sz="2000"/>
        </a:p>
      </dgm:t>
    </dgm:pt>
    <dgm:pt modelId="{B59EBF66-1CA5-4203-8975-6D5BAAB42857}">
      <dgm:prSet custT="1"/>
      <dgm:spPr/>
      <dgm:t>
        <a:bodyPr/>
        <a:lstStyle/>
        <a:p>
          <a:pPr rtl="0"/>
          <a:r>
            <a:rPr lang="en-US" sz="1400"/>
            <a:t>Submit your thesis</a:t>
          </a:r>
          <a:endParaRPr lang="cs-CZ" sz="1400"/>
        </a:p>
      </dgm:t>
    </dgm:pt>
    <dgm:pt modelId="{9399F281-67DD-4EEE-987E-10DA848D852A}" type="parTrans" cxnId="{5DA0F5CB-3D3E-4115-8BAA-B43F19E1FF1A}">
      <dgm:prSet/>
      <dgm:spPr/>
      <dgm:t>
        <a:bodyPr/>
        <a:lstStyle/>
        <a:p>
          <a:endParaRPr lang="cs-CZ" sz="2000"/>
        </a:p>
      </dgm:t>
    </dgm:pt>
    <dgm:pt modelId="{AC98B4B5-A15A-4CDA-89B6-6FC1FC5CA65C}" type="sibTrans" cxnId="{5DA0F5CB-3D3E-4115-8BAA-B43F19E1FF1A}">
      <dgm:prSet/>
      <dgm:spPr/>
      <dgm:t>
        <a:bodyPr/>
        <a:lstStyle/>
        <a:p>
          <a:endParaRPr lang="cs-CZ" sz="2000"/>
        </a:p>
      </dgm:t>
    </dgm:pt>
    <dgm:pt modelId="{AA5563C9-1174-425F-926F-ED3B6DAC44E1}">
      <dgm:prSet custT="1"/>
      <dgm:spPr/>
      <dgm:t>
        <a:bodyPr/>
        <a:lstStyle/>
        <a:p>
          <a:pPr rtl="0"/>
          <a:r>
            <a:rPr lang="en-US" sz="1400" dirty="0"/>
            <a:t>Pass the final state exam </a:t>
          </a:r>
          <a:endParaRPr lang="cs-CZ" sz="1400" dirty="0"/>
        </a:p>
        <a:p>
          <a:pPr rtl="0"/>
          <a:r>
            <a:rPr lang="en-US" sz="1400" dirty="0"/>
            <a:t>(2 attempts)</a:t>
          </a:r>
          <a:endParaRPr lang="cs-CZ" sz="1400" dirty="0"/>
        </a:p>
      </dgm:t>
    </dgm:pt>
    <dgm:pt modelId="{E245D80F-157F-4CB9-B2C7-1D5560441295}" type="parTrans" cxnId="{B0E0419B-F318-4999-B16D-15616238278E}">
      <dgm:prSet/>
      <dgm:spPr/>
      <dgm:t>
        <a:bodyPr/>
        <a:lstStyle/>
        <a:p>
          <a:endParaRPr lang="cs-CZ" sz="2000"/>
        </a:p>
      </dgm:t>
    </dgm:pt>
    <dgm:pt modelId="{25E6A343-595E-46AE-88B2-33EE303B55D7}" type="sibTrans" cxnId="{B0E0419B-F318-4999-B16D-15616238278E}">
      <dgm:prSet/>
      <dgm:spPr/>
      <dgm:t>
        <a:bodyPr/>
        <a:lstStyle/>
        <a:p>
          <a:endParaRPr lang="cs-CZ" sz="2000"/>
        </a:p>
      </dgm:t>
    </dgm:pt>
    <dgm:pt modelId="{E8CBF394-7046-4AE3-8353-AE9BE3041309}" type="pres">
      <dgm:prSet presAssocID="{C4FFBCC7-8486-4883-BC3A-A12F924CC8A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8FB6E6E-0E7B-490F-B523-95570D6C8989}" type="pres">
      <dgm:prSet presAssocID="{104D5A79-352B-41BE-A51E-F923D4E01EB6}" presName="Accent1" presStyleCnt="0"/>
      <dgm:spPr/>
    </dgm:pt>
    <dgm:pt modelId="{4B93FD43-5780-45CE-B9E9-5B44C0CB053E}" type="pres">
      <dgm:prSet presAssocID="{104D5A79-352B-41BE-A51E-F923D4E01EB6}" presName="Accent" presStyleLbl="node1" presStyleIdx="0" presStyleCnt="4"/>
      <dgm:spPr/>
    </dgm:pt>
    <dgm:pt modelId="{54FA7116-8B7B-4FB6-B9E7-78138A6A0AED}" type="pres">
      <dgm:prSet presAssocID="{104D5A79-352B-41BE-A51E-F923D4E01EB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25F57D00-84C5-4B89-91D0-9F29FA2C1182}" type="pres">
      <dgm:prSet presAssocID="{1EC1AAA3-0A71-48CB-B17A-A2177FFADD2C}" presName="Accent2" presStyleCnt="0"/>
      <dgm:spPr/>
    </dgm:pt>
    <dgm:pt modelId="{A2A0F576-A6CC-4E9F-8652-C723855F2962}" type="pres">
      <dgm:prSet presAssocID="{1EC1AAA3-0A71-48CB-B17A-A2177FFADD2C}" presName="Accent" presStyleLbl="node1" presStyleIdx="1" presStyleCnt="4"/>
      <dgm:spPr/>
    </dgm:pt>
    <dgm:pt modelId="{EDE02A9E-462C-47AC-8E93-A89AFC5C2833}" type="pres">
      <dgm:prSet presAssocID="{1EC1AAA3-0A71-48CB-B17A-A2177FFADD2C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94C35A83-07FF-4240-A624-A4CBA05C21D5}" type="pres">
      <dgm:prSet presAssocID="{B59EBF66-1CA5-4203-8975-6D5BAAB42857}" presName="Accent3" presStyleCnt="0"/>
      <dgm:spPr/>
    </dgm:pt>
    <dgm:pt modelId="{27E0F4CB-DED8-44B1-A35E-6B731AB43B2D}" type="pres">
      <dgm:prSet presAssocID="{B59EBF66-1CA5-4203-8975-6D5BAAB42857}" presName="Accent" presStyleLbl="node1" presStyleIdx="2" presStyleCnt="4"/>
      <dgm:spPr/>
    </dgm:pt>
    <dgm:pt modelId="{9E4DEA27-8D15-4F03-BD5F-B019E1BABB3A}" type="pres">
      <dgm:prSet presAssocID="{B59EBF66-1CA5-4203-8975-6D5BAAB4285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EF4F4405-7977-411B-B6B4-BBB84ACD0B45}" type="pres">
      <dgm:prSet presAssocID="{AA5563C9-1174-425F-926F-ED3B6DAC44E1}" presName="Accent4" presStyleCnt="0"/>
      <dgm:spPr/>
    </dgm:pt>
    <dgm:pt modelId="{670F138E-88EF-41BA-AA18-600AB514E717}" type="pres">
      <dgm:prSet presAssocID="{AA5563C9-1174-425F-926F-ED3B6DAC44E1}" presName="Accent" presStyleLbl="node1" presStyleIdx="3" presStyleCnt="4"/>
      <dgm:spPr/>
    </dgm:pt>
    <dgm:pt modelId="{567ECEEB-4A59-4C80-9F23-A1B6C05DB2B8}" type="pres">
      <dgm:prSet presAssocID="{AA5563C9-1174-425F-926F-ED3B6DAC44E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37A60904-1AC7-44FB-930A-F969D1A7DD81}" type="presOf" srcId="{1EC1AAA3-0A71-48CB-B17A-A2177FFADD2C}" destId="{EDE02A9E-462C-47AC-8E93-A89AFC5C2833}" srcOrd="0" destOrd="0" presId="urn:microsoft.com/office/officeart/2009/layout/CircleArrowProcess"/>
    <dgm:cxn modelId="{38FB0264-D992-4FD6-A02F-EFD29F6C4D49}" type="presOf" srcId="{AA5563C9-1174-425F-926F-ED3B6DAC44E1}" destId="{567ECEEB-4A59-4C80-9F23-A1B6C05DB2B8}" srcOrd="0" destOrd="0" presId="urn:microsoft.com/office/officeart/2009/layout/CircleArrowProcess"/>
    <dgm:cxn modelId="{9CF5FA6F-B5EF-4429-AFEB-DAFF5A8FDEF2}" type="presOf" srcId="{B59EBF66-1CA5-4203-8975-6D5BAAB42857}" destId="{9E4DEA27-8D15-4F03-BD5F-B019E1BABB3A}" srcOrd="0" destOrd="0" presId="urn:microsoft.com/office/officeart/2009/layout/CircleArrowProcess"/>
    <dgm:cxn modelId="{43D75082-599A-4C10-99A2-2D22706FB0A7}" type="presOf" srcId="{104D5A79-352B-41BE-A51E-F923D4E01EB6}" destId="{54FA7116-8B7B-4FB6-B9E7-78138A6A0AED}" srcOrd="0" destOrd="0" presId="urn:microsoft.com/office/officeart/2009/layout/CircleArrowProcess"/>
    <dgm:cxn modelId="{B0E0419B-F318-4999-B16D-15616238278E}" srcId="{C4FFBCC7-8486-4883-BC3A-A12F924CC8A5}" destId="{AA5563C9-1174-425F-926F-ED3B6DAC44E1}" srcOrd="3" destOrd="0" parTransId="{E245D80F-157F-4CB9-B2C7-1D5560441295}" sibTransId="{25E6A343-595E-46AE-88B2-33EE303B55D7}"/>
    <dgm:cxn modelId="{5DA0F5CB-3D3E-4115-8BAA-B43F19E1FF1A}" srcId="{C4FFBCC7-8486-4883-BC3A-A12F924CC8A5}" destId="{B59EBF66-1CA5-4203-8975-6D5BAAB42857}" srcOrd="2" destOrd="0" parTransId="{9399F281-67DD-4EEE-987E-10DA848D852A}" sibTransId="{AC98B4B5-A15A-4CDA-89B6-6FC1FC5CA65C}"/>
    <dgm:cxn modelId="{5D3D36CE-5EAF-468E-B052-7C57F3B2106D}" type="presOf" srcId="{C4FFBCC7-8486-4883-BC3A-A12F924CC8A5}" destId="{E8CBF394-7046-4AE3-8353-AE9BE3041309}" srcOrd="0" destOrd="0" presId="urn:microsoft.com/office/officeart/2009/layout/CircleArrowProcess"/>
    <dgm:cxn modelId="{99F674D9-42D5-4D9C-A1B6-3E2B57CA88F7}" srcId="{C4FFBCC7-8486-4883-BC3A-A12F924CC8A5}" destId="{1EC1AAA3-0A71-48CB-B17A-A2177FFADD2C}" srcOrd="1" destOrd="0" parTransId="{5BD1BD43-9FD3-4E9A-B519-54E2B43F1A5F}" sibTransId="{E293D183-1066-4304-A651-228DDBD0419B}"/>
    <dgm:cxn modelId="{757F19FE-14F9-4788-8C14-0CD7A667C77F}" srcId="{C4FFBCC7-8486-4883-BC3A-A12F924CC8A5}" destId="{104D5A79-352B-41BE-A51E-F923D4E01EB6}" srcOrd="0" destOrd="0" parTransId="{B1902591-A845-4402-98CD-40D5398D52B3}" sibTransId="{528E0008-949C-4471-A808-D21158BB6BD5}"/>
    <dgm:cxn modelId="{F339E5AD-1910-4449-B132-614041786755}" type="presParOf" srcId="{E8CBF394-7046-4AE3-8353-AE9BE3041309}" destId="{08FB6E6E-0E7B-490F-B523-95570D6C8989}" srcOrd="0" destOrd="0" presId="urn:microsoft.com/office/officeart/2009/layout/CircleArrowProcess"/>
    <dgm:cxn modelId="{33FCE135-0639-4230-B6C5-FC2ED7222F71}" type="presParOf" srcId="{08FB6E6E-0E7B-490F-B523-95570D6C8989}" destId="{4B93FD43-5780-45CE-B9E9-5B44C0CB053E}" srcOrd="0" destOrd="0" presId="urn:microsoft.com/office/officeart/2009/layout/CircleArrowProcess"/>
    <dgm:cxn modelId="{60DD54A2-8327-4029-AD50-40DA9CD631CC}" type="presParOf" srcId="{E8CBF394-7046-4AE3-8353-AE9BE3041309}" destId="{54FA7116-8B7B-4FB6-B9E7-78138A6A0AED}" srcOrd="1" destOrd="0" presId="urn:microsoft.com/office/officeart/2009/layout/CircleArrowProcess"/>
    <dgm:cxn modelId="{93760C9E-550F-4783-8C4E-3C031F9F5DF8}" type="presParOf" srcId="{E8CBF394-7046-4AE3-8353-AE9BE3041309}" destId="{25F57D00-84C5-4B89-91D0-9F29FA2C1182}" srcOrd="2" destOrd="0" presId="urn:microsoft.com/office/officeart/2009/layout/CircleArrowProcess"/>
    <dgm:cxn modelId="{27B170B7-F885-4FC3-B35F-1457732AA5EE}" type="presParOf" srcId="{25F57D00-84C5-4B89-91D0-9F29FA2C1182}" destId="{A2A0F576-A6CC-4E9F-8652-C723855F2962}" srcOrd="0" destOrd="0" presId="urn:microsoft.com/office/officeart/2009/layout/CircleArrowProcess"/>
    <dgm:cxn modelId="{C52561EF-9939-4CC2-B71F-A40E4B16CC09}" type="presParOf" srcId="{E8CBF394-7046-4AE3-8353-AE9BE3041309}" destId="{EDE02A9E-462C-47AC-8E93-A89AFC5C2833}" srcOrd="3" destOrd="0" presId="urn:microsoft.com/office/officeart/2009/layout/CircleArrowProcess"/>
    <dgm:cxn modelId="{BA3C2BB2-E564-4E81-A845-5387A047A473}" type="presParOf" srcId="{E8CBF394-7046-4AE3-8353-AE9BE3041309}" destId="{94C35A83-07FF-4240-A624-A4CBA05C21D5}" srcOrd="4" destOrd="0" presId="urn:microsoft.com/office/officeart/2009/layout/CircleArrowProcess"/>
    <dgm:cxn modelId="{4DBC8087-9BA7-4B12-BF01-C44D8F93E696}" type="presParOf" srcId="{94C35A83-07FF-4240-A624-A4CBA05C21D5}" destId="{27E0F4CB-DED8-44B1-A35E-6B731AB43B2D}" srcOrd="0" destOrd="0" presId="urn:microsoft.com/office/officeart/2009/layout/CircleArrowProcess"/>
    <dgm:cxn modelId="{17A5A129-8726-4372-9D69-FA98206DFF63}" type="presParOf" srcId="{E8CBF394-7046-4AE3-8353-AE9BE3041309}" destId="{9E4DEA27-8D15-4F03-BD5F-B019E1BABB3A}" srcOrd="5" destOrd="0" presId="urn:microsoft.com/office/officeart/2009/layout/CircleArrowProcess"/>
    <dgm:cxn modelId="{958A3BD8-B9C2-4905-B959-1A2D7BD49F62}" type="presParOf" srcId="{E8CBF394-7046-4AE3-8353-AE9BE3041309}" destId="{EF4F4405-7977-411B-B6B4-BBB84ACD0B45}" srcOrd="6" destOrd="0" presId="urn:microsoft.com/office/officeart/2009/layout/CircleArrowProcess"/>
    <dgm:cxn modelId="{E8515E18-D139-4C20-9E35-73AE033C4DCC}" type="presParOf" srcId="{EF4F4405-7977-411B-B6B4-BBB84ACD0B45}" destId="{670F138E-88EF-41BA-AA18-600AB514E717}" srcOrd="0" destOrd="0" presId="urn:microsoft.com/office/officeart/2009/layout/CircleArrowProcess"/>
    <dgm:cxn modelId="{7B151543-6450-4425-A9F6-DAC3412CCF1C}" type="presParOf" srcId="{E8CBF394-7046-4AE3-8353-AE9BE3041309}" destId="{567ECEEB-4A59-4C80-9F23-A1B6C05DB2B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00DDB-841F-4A5E-9B7A-1F8B19D63E85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B87E3335-5065-43FF-84AF-61538685F78D}">
      <dgm:prSet/>
      <dgm:spPr/>
      <dgm:t>
        <a:bodyPr/>
        <a:lstStyle/>
        <a:p>
          <a:pPr rtl="0"/>
          <a:r>
            <a:rPr lang="cs-CZ" dirty="0"/>
            <a:t>Ex officio</a:t>
          </a:r>
        </a:p>
      </dgm:t>
    </dgm:pt>
    <dgm:pt modelId="{DFFF424F-29BB-433E-AE20-883322C2DEB5}" type="parTrans" cxnId="{7AFE7021-3336-4F7A-9B5C-C04A96366834}">
      <dgm:prSet/>
      <dgm:spPr/>
      <dgm:t>
        <a:bodyPr/>
        <a:lstStyle/>
        <a:p>
          <a:endParaRPr lang="cs-CZ"/>
        </a:p>
      </dgm:t>
    </dgm:pt>
    <dgm:pt modelId="{AFD00ACB-6298-4E8D-9862-37DB953499A6}" type="sibTrans" cxnId="{7AFE7021-3336-4F7A-9B5C-C04A96366834}">
      <dgm:prSet/>
      <dgm:spPr/>
      <dgm:t>
        <a:bodyPr/>
        <a:lstStyle/>
        <a:p>
          <a:endParaRPr lang="cs-CZ"/>
        </a:p>
      </dgm:t>
    </dgm:pt>
    <dgm:pt modelId="{50879392-176D-4E3B-BC59-F2C6EFC0919F}">
      <dgm:prSet/>
      <dgm:spPr/>
      <dgm:t>
        <a:bodyPr/>
        <a:lstStyle/>
        <a:p>
          <a:pPr rtl="0"/>
          <a:r>
            <a:rPr lang="cs-CZ" dirty="0"/>
            <a:t>- </a:t>
          </a:r>
          <a:r>
            <a:rPr lang="en-GB" dirty="0"/>
            <a:t>if you are behind with payment of the tuition fee</a:t>
          </a:r>
          <a:endParaRPr lang="cs-CZ" dirty="0"/>
        </a:p>
      </dgm:t>
    </dgm:pt>
    <dgm:pt modelId="{D23B58D9-5395-4066-B281-C5423740E391}" type="parTrans" cxnId="{774511C4-6492-4F68-B37E-7E79F45A58AC}">
      <dgm:prSet/>
      <dgm:spPr/>
      <dgm:t>
        <a:bodyPr/>
        <a:lstStyle/>
        <a:p>
          <a:endParaRPr lang="cs-CZ"/>
        </a:p>
      </dgm:t>
    </dgm:pt>
    <dgm:pt modelId="{8A48D2B9-FDB7-4EC7-A5A8-96309AF44E1D}" type="sibTrans" cxnId="{774511C4-6492-4F68-B37E-7E79F45A58AC}">
      <dgm:prSet/>
      <dgm:spPr/>
      <dgm:t>
        <a:bodyPr/>
        <a:lstStyle/>
        <a:p>
          <a:endParaRPr lang="cs-CZ"/>
        </a:p>
      </dgm:t>
    </dgm:pt>
    <dgm:pt modelId="{2399D249-3B45-43C6-BB31-1672E63B6447}">
      <dgm:prSet/>
      <dgm:spPr/>
      <dgm:t>
        <a:bodyPr/>
        <a:lstStyle/>
        <a:p>
          <a:pPr rtl="0"/>
          <a:r>
            <a:rPr lang="cs-CZ" dirty="0"/>
            <a:t>- </a:t>
          </a:r>
          <a:r>
            <a:rPr lang="en-GB" dirty="0"/>
            <a:t>if you complete your study plan and do not take the final state exam </a:t>
          </a:r>
          <a:endParaRPr lang="cs-CZ" dirty="0"/>
        </a:p>
      </dgm:t>
    </dgm:pt>
    <dgm:pt modelId="{EFF971B0-9C33-41D0-A6D0-8BB28C01A963}" type="parTrans" cxnId="{6F3019D5-EEFB-47A2-8730-293AED49612C}">
      <dgm:prSet/>
      <dgm:spPr/>
      <dgm:t>
        <a:bodyPr/>
        <a:lstStyle/>
        <a:p>
          <a:endParaRPr lang="cs-CZ"/>
        </a:p>
      </dgm:t>
    </dgm:pt>
    <dgm:pt modelId="{2150C0D1-2EBB-43CF-8043-42897CE2B153}" type="sibTrans" cxnId="{6F3019D5-EEFB-47A2-8730-293AED49612C}">
      <dgm:prSet/>
      <dgm:spPr/>
      <dgm:t>
        <a:bodyPr/>
        <a:lstStyle/>
        <a:p>
          <a:endParaRPr lang="cs-CZ"/>
        </a:p>
      </dgm:t>
    </dgm:pt>
    <dgm:pt modelId="{BA6092F7-B52B-441B-9BA5-4356C39D13A4}">
      <dgm:prSet/>
      <dgm:spPr/>
      <dgm:t>
        <a:bodyPr/>
        <a:lstStyle/>
        <a:p>
          <a:pPr rtl="0"/>
          <a:r>
            <a:rPr lang="en-GB" dirty="0"/>
            <a:t>Request</a:t>
          </a:r>
          <a:r>
            <a:rPr lang="cs-CZ" dirty="0"/>
            <a:t> </a:t>
          </a:r>
        </a:p>
      </dgm:t>
    </dgm:pt>
    <dgm:pt modelId="{E398D174-B437-4A77-A6B7-BEACAA50D942}" type="parTrans" cxnId="{3CD4865D-0697-435B-A80D-DC03C2F78481}">
      <dgm:prSet/>
      <dgm:spPr/>
      <dgm:t>
        <a:bodyPr/>
        <a:lstStyle/>
        <a:p>
          <a:endParaRPr lang="cs-CZ"/>
        </a:p>
      </dgm:t>
    </dgm:pt>
    <dgm:pt modelId="{749F6425-2DFC-4DA6-96F9-EADC1F1669BD}" type="sibTrans" cxnId="{3CD4865D-0697-435B-A80D-DC03C2F78481}">
      <dgm:prSet/>
      <dgm:spPr/>
      <dgm:t>
        <a:bodyPr/>
        <a:lstStyle/>
        <a:p>
          <a:endParaRPr lang="cs-CZ"/>
        </a:p>
      </dgm:t>
    </dgm:pt>
    <dgm:pt modelId="{D459996B-7349-46C9-8ACB-D02E91BE4455}">
      <dgm:prSet/>
      <dgm:spPr/>
      <dgm:t>
        <a:bodyPr/>
        <a:lstStyle/>
        <a:p>
          <a:pPr rtl="0"/>
          <a:r>
            <a:rPr lang="cs-CZ" i="1" dirty="0"/>
            <a:t>005_Z: </a:t>
          </a:r>
          <a:r>
            <a:rPr lang="cs-CZ" i="1" dirty="0" err="1"/>
            <a:t>Request</a:t>
          </a:r>
          <a:r>
            <a:rPr lang="cs-CZ" i="1" dirty="0"/>
            <a:t> </a:t>
          </a:r>
          <a:r>
            <a:rPr lang="cs-CZ" i="1" dirty="0" err="1"/>
            <a:t>for</a:t>
          </a:r>
          <a:r>
            <a:rPr lang="cs-CZ" i="1" dirty="0"/>
            <a:t> </a:t>
          </a:r>
          <a:r>
            <a:rPr lang="cs-CZ" i="1" dirty="0" err="1"/>
            <a:t>an</a:t>
          </a:r>
          <a:r>
            <a:rPr lang="cs-CZ" i="1" dirty="0"/>
            <a:t> </a:t>
          </a:r>
          <a:r>
            <a:rPr lang="cs-CZ" i="1" dirty="0" err="1"/>
            <a:t>interruption</a:t>
          </a:r>
          <a:r>
            <a:rPr lang="cs-CZ" i="1" dirty="0"/>
            <a:t> </a:t>
          </a:r>
          <a:r>
            <a:rPr lang="cs-CZ" i="1" dirty="0" err="1"/>
            <a:t>of</a:t>
          </a:r>
          <a:r>
            <a:rPr lang="cs-CZ" i="1" dirty="0"/>
            <a:t> </a:t>
          </a:r>
          <a:r>
            <a:rPr lang="cs-CZ" i="1" dirty="0" err="1"/>
            <a:t>studies</a:t>
          </a:r>
          <a:endParaRPr lang="cs-CZ" i="1" dirty="0"/>
        </a:p>
      </dgm:t>
    </dgm:pt>
    <dgm:pt modelId="{D4F8388E-C72C-488B-953E-B4A95161F6A9}" type="parTrans" cxnId="{44E9358A-C65A-436F-9ACD-17724973DF28}">
      <dgm:prSet/>
      <dgm:spPr/>
      <dgm:t>
        <a:bodyPr/>
        <a:lstStyle/>
        <a:p>
          <a:endParaRPr lang="cs-CZ"/>
        </a:p>
      </dgm:t>
    </dgm:pt>
    <dgm:pt modelId="{9515E396-7051-4157-936D-CBC1866F2F83}" type="sibTrans" cxnId="{44E9358A-C65A-436F-9ACD-17724973DF28}">
      <dgm:prSet/>
      <dgm:spPr/>
      <dgm:t>
        <a:bodyPr/>
        <a:lstStyle/>
        <a:p>
          <a:endParaRPr lang="cs-CZ"/>
        </a:p>
      </dgm:t>
    </dgm:pt>
    <dgm:pt modelId="{8C2ED0A3-E37B-4487-B1CB-654C61D1D8DF}">
      <dgm:prSet/>
      <dgm:spPr/>
      <dgm:t>
        <a:bodyPr/>
        <a:lstStyle/>
        <a:p>
          <a:pPr rtl="0"/>
          <a:r>
            <a:rPr lang="cs-CZ" dirty="0"/>
            <a:t>- </a:t>
          </a:r>
          <a:r>
            <a:rPr lang="en-GB" dirty="0">
              <a:solidFill>
                <a:srgbClr val="FF0000"/>
              </a:solidFill>
            </a:rPr>
            <a:t>not</a:t>
          </a:r>
          <a:r>
            <a:rPr lang="en-GB" dirty="0"/>
            <a:t> in the first semester</a:t>
          </a:r>
          <a:endParaRPr lang="cs-CZ" dirty="0"/>
        </a:p>
      </dgm:t>
    </dgm:pt>
    <dgm:pt modelId="{DCC204B3-1582-48C0-9FB6-01DD2031B370}" type="parTrans" cxnId="{017907D8-08A0-4DC8-88ED-AFC02544495B}">
      <dgm:prSet/>
      <dgm:spPr/>
      <dgm:t>
        <a:bodyPr/>
        <a:lstStyle/>
        <a:p>
          <a:endParaRPr lang="cs-CZ"/>
        </a:p>
      </dgm:t>
    </dgm:pt>
    <dgm:pt modelId="{463E4349-7FB1-47F5-BBD5-B7C02EF90694}" type="sibTrans" cxnId="{017907D8-08A0-4DC8-88ED-AFC02544495B}">
      <dgm:prSet/>
      <dgm:spPr/>
      <dgm:t>
        <a:bodyPr/>
        <a:lstStyle/>
        <a:p>
          <a:endParaRPr lang="cs-CZ"/>
        </a:p>
      </dgm:t>
    </dgm:pt>
    <dgm:pt modelId="{570A188C-B122-4F72-93F7-506CF007AA5E}">
      <dgm:prSet/>
      <dgm:spPr/>
      <dgm:t>
        <a:bodyPr/>
        <a:lstStyle/>
        <a:p>
          <a:pPr rtl="0"/>
          <a:r>
            <a:rPr lang="cs-CZ" dirty="0"/>
            <a:t>- </a:t>
          </a:r>
          <a:r>
            <a:rPr lang="en-GB" dirty="0"/>
            <a:t>you must fulfil the conditions for enrolment into the next semester</a:t>
          </a:r>
          <a:endParaRPr lang="cs-CZ" dirty="0"/>
        </a:p>
      </dgm:t>
    </dgm:pt>
    <dgm:pt modelId="{0D44DEC7-B63E-47E4-9693-20648229CD32}" type="parTrans" cxnId="{6CE6D7EB-483A-4617-93A2-FD6F44FD064B}">
      <dgm:prSet/>
      <dgm:spPr/>
      <dgm:t>
        <a:bodyPr/>
        <a:lstStyle/>
        <a:p>
          <a:endParaRPr lang="cs-CZ"/>
        </a:p>
      </dgm:t>
    </dgm:pt>
    <dgm:pt modelId="{A8DB3F45-B4B6-466F-9E7E-002641B02E70}" type="sibTrans" cxnId="{6CE6D7EB-483A-4617-93A2-FD6F44FD064B}">
      <dgm:prSet/>
      <dgm:spPr/>
      <dgm:t>
        <a:bodyPr/>
        <a:lstStyle/>
        <a:p>
          <a:endParaRPr lang="cs-CZ"/>
        </a:p>
      </dgm:t>
    </dgm:pt>
    <dgm:pt modelId="{64329112-4D28-49D4-9AF3-B38E2D9E52D9}">
      <dgm:prSet/>
      <dgm:spPr/>
      <dgm:t>
        <a:bodyPr/>
        <a:lstStyle/>
        <a:p>
          <a:pPr rtl="0"/>
          <a:endParaRPr lang="cs-CZ" dirty="0"/>
        </a:p>
      </dgm:t>
    </dgm:pt>
    <dgm:pt modelId="{48DCCF03-637B-40B8-8B4A-E5DA9BC1345B}" type="parTrans" cxnId="{6418EE0C-A2D0-4399-9149-1369CA157BEF}">
      <dgm:prSet/>
      <dgm:spPr/>
      <dgm:t>
        <a:bodyPr/>
        <a:lstStyle/>
        <a:p>
          <a:endParaRPr lang="cs-CZ"/>
        </a:p>
      </dgm:t>
    </dgm:pt>
    <dgm:pt modelId="{11679F81-4340-4B55-8E71-E95DBB5590A5}" type="sibTrans" cxnId="{6418EE0C-A2D0-4399-9149-1369CA157BEF}">
      <dgm:prSet/>
      <dgm:spPr/>
      <dgm:t>
        <a:bodyPr/>
        <a:lstStyle/>
        <a:p>
          <a:endParaRPr lang="cs-CZ"/>
        </a:p>
      </dgm:t>
    </dgm:pt>
    <dgm:pt modelId="{C6FCA17D-33D0-408B-AF86-03536599CB8D}">
      <dgm:prSet/>
      <dgm:spPr/>
      <dgm:t>
        <a:bodyPr/>
        <a:lstStyle/>
        <a:p>
          <a:pPr rtl="0"/>
          <a:r>
            <a:rPr lang="cs-CZ" dirty="0"/>
            <a:t>- </a:t>
          </a:r>
          <a:r>
            <a:rPr lang="en-GB" dirty="0"/>
            <a:t>at the beginning of the semester</a:t>
          </a:r>
          <a:endParaRPr lang="cs-CZ" i="1" dirty="0"/>
        </a:p>
      </dgm:t>
    </dgm:pt>
    <dgm:pt modelId="{B003DFB6-D773-4254-8598-656FC7CC14A7}" type="parTrans" cxnId="{3CE6B425-B3A4-4AA3-8772-58EB2D7D76AC}">
      <dgm:prSet/>
      <dgm:spPr/>
      <dgm:t>
        <a:bodyPr/>
        <a:lstStyle/>
        <a:p>
          <a:endParaRPr lang="cs-CZ"/>
        </a:p>
      </dgm:t>
    </dgm:pt>
    <dgm:pt modelId="{13FB8037-6004-4973-A526-AF24173CE709}" type="sibTrans" cxnId="{3CE6B425-B3A4-4AA3-8772-58EB2D7D76AC}">
      <dgm:prSet/>
      <dgm:spPr/>
      <dgm:t>
        <a:bodyPr/>
        <a:lstStyle/>
        <a:p>
          <a:endParaRPr lang="cs-CZ"/>
        </a:p>
      </dgm:t>
    </dgm:pt>
    <dgm:pt modelId="{0789F68D-6931-4184-B23E-83D2DD0DD2D8}">
      <dgm:prSet/>
      <dgm:spPr/>
      <dgm:t>
        <a:bodyPr/>
        <a:lstStyle/>
        <a:p>
          <a:pPr rtl="0"/>
          <a:endParaRPr lang="cs-CZ" i="1" dirty="0"/>
        </a:p>
      </dgm:t>
    </dgm:pt>
    <dgm:pt modelId="{1DE5D5CA-2905-4775-8795-5C20745B3557}" type="parTrans" cxnId="{09CDDC0F-3E7A-416C-9A4C-5FA3D9F16221}">
      <dgm:prSet/>
      <dgm:spPr/>
      <dgm:t>
        <a:bodyPr/>
        <a:lstStyle/>
        <a:p>
          <a:endParaRPr lang="cs-CZ"/>
        </a:p>
      </dgm:t>
    </dgm:pt>
    <dgm:pt modelId="{07E87E68-C871-4A09-8631-6D6BD11ABA12}" type="sibTrans" cxnId="{09CDDC0F-3E7A-416C-9A4C-5FA3D9F16221}">
      <dgm:prSet/>
      <dgm:spPr/>
      <dgm:t>
        <a:bodyPr/>
        <a:lstStyle/>
        <a:p>
          <a:endParaRPr lang="cs-CZ"/>
        </a:p>
      </dgm:t>
    </dgm:pt>
    <dgm:pt modelId="{1BA4B815-A4CA-47C2-99F0-56F5933E8DBB}" type="pres">
      <dgm:prSet presAssocID="{E4300DDB-841F-4A5E-9B7A-1F8B19D63E8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FD78456C-77DE-437F-BDAE-8A0C8E0DB197}" type="pres">
      <dgm:prSet presAssocID="{B87E3335-5065-43FF-84AF-61538685F78D}" presName="composite" presStyleCnt="0"/>
      <dgm:spPr/>
    </dgm:pt>
    <dgm:pt modelId="{AC760642-6F5D-49C4-9F1C-E85B72D369A9}" type="pres">
      <dgm:prSet presAssocID="{B87E3335-5065-43FF-84AF-61538685F78D}" presName="BackAccent" presStyleLbl="bgShp" presStyleIdx="0" presStyleCnt="2"/>
      <dgm:spPr/>
    </dgm:pt>
    <dgm:pt modelId="{1F9F06B3-F602-4534-A840-7192AC838F5E}" type="pres">
      <dgm:prSet presAssocID="{B87E3335-5065-43FF-84AF-61538685F78D}" presName="Accent" presStyleLbl="alignNode1" presStyleIdx="0" presStyleCnt="2"/>
      <dgm:spPr/>
    </dgm:pt>
    <dgm:pt modelId="{0F19CD21-E543-4A14-9014-F142B1CB87AA}" type="pres">
      <dgm:prSet presAssocID="{B87E3335-5065-43FF-84AF-61538685F78D}" presName="Child" presStyleLbl="revTx" presStyleIdx="0" presStyleCnt="4" custScaleX="263303">
        <dgm:presLayoutVars>
          <dgm:chMax val="0"/>
          <dgm:chPref val="0"/>
          <dgm:bulletEnabled val="1"/>
        </dgm:presLayoutVars>
      </dgm:prSet>
      <dgm:spPr/>
    </dgm:pt>
    <dgm:pt modelId="{E918EAA2-0878-40B7-9157-6722AC4E1619}" type="pres">
      <dgm:prSet presAssocID="{B87E3335-5065-43FF-84AF-61538685F78D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6A6FEC3A-2395-49CB-973D-C12974314272}" type="pres">
      <dgm:prSet presAssocID="{AFD00ACB-6298-4E8D-9862-37DB953499A6}" presName="sibTrans" presStyleCnt="0"/>
      <dgm:spPr/>
    </dgm:pt>
    <dgm:pt modelId="{01EC371C-E2FF-4A4F-9C5C-3DAAC93217E2}" type="pres">
      <dgm:prSet presAssocID="{BA6092F7-B52B-441B-9BA5-4356C39D13A4}" presName="composite" presStyleCnt="0"/>
      <dgm:spPr/>
    </dgm:pt>
    <dgm:pt modelId="{F954D04B-7E22-4DB6-B738-49ECD6EF1B61}" type="pres">
      <dgm:prSet presAssocID="{BA6092F7-B52B-441B-9BA5-4356C39D13A4}" presName="BackAccent" presStyleLbl="bgShp" presStyleIdx="1" presStyleCnt="2"/>
      <dgm:spPr/>
    </dgm:pt>
    <dgm:pt modelId="{A4B1606F-696B-4025-8C19-BE46993359F2}" type="pres">
      <dgm:prSet presAssocID="{BA6092F7-B52B-441B-9BA5-4356C39D13A4}" presName="Accent" presStyleLbl="alignNode1" presStyleIdx="1" presStyleCnt="2"/>
      <dgm:spPr/>
    </dgm:pt>
    <dgm:pt modelId="{2F6CF126-2605-40F4-BB8B-FC1100956429}" type="pres">
      <dgm:prSet presAssocID="{BA6092F7-B52B-441B-9BA5-4356C39D13A4}" presName="Child" presStyleLbl="revTx" presStyleIdx="2" presStyleCnt="4" custScaleX="329843">
        <dgm:presLayoutVars>
          <dgm:chMax val="0"/>
          <dgm:chPref val="0"/>
          <dgm:bulletEnabled val="1"/>
        </dgm:presLayoutVars>
      </dgm:prSet>
      <dgm:spPr/>
    </dgm:pt>
    <dgm:pt modelId="{0D0E7FC8-CB62-420E-A72C-5B5500DAA911}" type="pres">
      <dgm:prSet presAssocID="{BA6092F7-B52B-441B-9BA5-4356C39D13A4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418EE0C-A2D0-4399-9149-1369CA157BEF}" srcId="{B87E3335-5065-43FF-84AF-61538685F78D}" destId="{64329112-4D28-49D4-9AF3-B38E2D9E52D9}" srcOrd="0" destOrd="0" parTransId="{48DCCF03-637B-40B8-8B4A-E5DA9BC1345B}" sibTransId="{11679F81-4340-4B55-8E71-E95DBB5590A5}"/>
    <dgm:cxn modelId="{09CDDC0F-3E7A-416C-9A4C-5FA3D9F16221}" srcId="{BA6092F7-B52B-441B-9BA5-4356C39D13A4}" destId="{0789F68D-6931-4184-B23E-83D2DD0DD2D8}" srcOrd="0" destOrd="0" parTransId="{1DE5D5CA-2905-4775-8795-5C20745B3557}" sibTransId="{07E87E68-C871-4A09-8631-6D6BD11ABA12}"/>
    <dgm:cxn modelId="{2B23EE1C-5F24-4CFC-ACC1-D14677CEE16A}" type="presOf" srcId="{0789F68D-6931-4184-B23E-83D2DD0DD2D8}" destId="{2F6CF126-2605-40F4-BB8B-FC1100956429}" srcOrd="0" destOrd="0" presId="urn:microsoft.com/office/officeart/2008/layout/IncreasingCircleProcess"/>
    <dgm:cxn modelId="{A8503E1D-3941-4D79-8C3D-EB1FA4003CCB}" type="presOf" srcId="{8C2ED0A3-E37B-4487-B1CB-654C61D1D8DF}" destId="{2F6CF126-2605-40F4-BB8B-FC1100956429}" srcOrd="0" destOrd="3" presId="urn:microsoft.com/office/officeart/2008/layout/IncreasingCircleProcess"/>
    <dgm:cxn modelId="{7AFE7021-3336-4F7A-9B5C-C04A96366834}" srcId="{E4300DDB-841F-4A5E-9B7A-1F8B19D63E85}" destId="{B87E3335-5065-43FF-84AF-61538685F78D}" srcOrd="0" destOrd="0" parTransId="{DFFF424F-29BB-433E-AE20-883322C2DEB5}" sibTransId="{AFD00ACB-6298-4E8D-9862-37DB953499A6}"/>
    <dgm:cxn modelId="{3CE6B425-B3A4-4AA3-8772-58EB2D7D76AC}" srcId="{BA6092F7-B52B-441B-9BA5-4356C39D13A4}" destId="{C6FCA17D-33D0-408B-AF86-03536599CB8D}" srcOrd="2" destOrd="0" parTransId="{B003DFB6-D773-4254-8598-656FC7CC14A7}" sibTransId="{13FB8037-6004-4973-A526-AF24173CE709}"/>
    <dgm:cxn modelId="{9BB9BE5B-1793-4F75-9076-C7BCF1C0753D}" type="presOf" srcId="{BA6092F7-B52B-441B-9BA5-4356C39D13A4}" destId="{0D0E7FC8-CB62-420E-A72C-5B5500DAA911}" srcOrd="0" destOrd="0" presId="urn:microsoft.com/office/officeart/2008/layout/IncreasingCircleProcess"/>
    <dgm:cxn modelId="{3CD4865D-0697-435B-A80D-DC03C2F78481}" srcId="{E4300DDB-841F-4A5E-9B7A-1F8B19D63E85}" destId="{BA6092F7-B52B-441B-9BA5-4356C39D13A4}" srcOrd="1" destOrd="0" parTransId="{E398D174-B437-4A77-A6B7-BEACAA50D942}" sibTransId="{749F6425-2DFC-4DA6-96F9-EADC1F1669BD}"/>
    <dgm:cxn modelId="{2C4D2A52-A745-4148-B988-344E96E5A00F}" type="presOf" srcId="{D459996B-7349-46C9-8ACB-D02E91BE4455}" destId="{2F6CF126-2605-40F4-BB8B-FC1100956429}" srcOrd="0" destOrd="1" presId="urn:microsoft.com/office/officeart/2008/layout/IncreasingCircleProcess"/>
    <dgm:cxn modelId="{ABE6EF52-8F02-43D3-8B14-9628310B7204}" type="presOf" srcId="{50879392-176D-4E3B-BC59-F2C6EFC0919F}" destId="{0F19CD21-E543-4A14-9014-F142B1CB87AA}" srcOrd="0" destOrd="1" presId="urn:microsoft.com/office/officeart/2008/layout/IncreasingCircleProcess"/>
    <dgm:cxn modelId="{5F3F1A74-645D-4FBB-BCE3-E903C498D2A8}" type="presOf" srcId="{E4300DDB-841F-4A5E-9B7A-1F8B19D63E85}" destId="{1BA4B815-A4CA-47C2-99F0-56F5933E8DBB}" srcOrd="0" destOrd="0" presId="urn:microsoft.com/office/officeart/2008/layout/IncreasingCircleProcess"/>
    <dgm:cxn modelId="{44E9358A-C65A-436F-9ACD-17724973DF28}" srcId="{BA6092F7-B52B-441B-9BA5-4356C39D13A4}" destId="{D459996B-7349-46C9-8ACB-D02E91BE4455}" srcOrd="1" destOrd="0" parTransId="{D4F8388E-C72C-488B-953E-B4A95161F6A9}" sibTransId="{9515E396-7051-4157-936D-CBC1866F2F83}"/>
    <dgm:cxn modelId="{DAD88698-FDA2-4769-8D10-969E7C6F5FD9}" type="presOf" srcId="{B87E3335-5065-43FF-84AF-61538685F78D}" destId="{E918EAA2-0878-40B7-9157-6722AC4E1619}" srcOrd="0" destOrd="0" presId="urn:microsoft.com/office/officeart/2008/layout/IncreasingCircleProcess"/>
    <dgm:cxn modelId="{03FD38B4-BD8A-4F7E-95A4-10DF1DB47803}" type="presOf" srcId="{2399D249-3B45-43C6-BB31-1672E63B6447}" destId="{0F19CD21-E543-4A14-9014-F142B1CB87AA}" srcOrd="0" destOrd="2" presId="urn:microsoft.com/office/officeart/2008/layout/IncreasingCircleProcess"/>
    <dgm:cxn modelId="{D19D50C3-23A0-40B2-813A-B1E75416A55B}" type="presOf" srcId="{C6FCA17D-33D0-408B-AF86-03536599CB8D}" destId="{2F6CF126-2605-40F4-BB8B-FC1100956429}" srcOrd="0" destOrd="2" presId="urn:microsoft.com/office/officeart/2008/layout/IncreasingCircleProcess"/>
    <dgm:cxn modelId="{774511C4-6492-4F68-B37E-7E79F45A58AC}" srcId="{B87E3335-5065-43FF-84AF-61538685F78D}" destId="{50879392-176D-4E3B-BC59-F2C6EFC0919F}" srcOrd="1" destOrd="0" parTransId="{D23B58D9-5395-4066-B281-C5423740E391}" sibTransId="{8A48D2B9-FDB7-4EC7-A5A8-96309AF44E1D}"/>
    <dgm:cxn modelId="{6F3019D5-EEFB-47A2-8730-293AED49612C}" srcId="{B87E3335-5065-43FF-84AF-61538685F78D}" destId="{2399D249-3B45-43C6-BB31-1672E63B6447}" srcOrd="2" destOrd="0" parTransId="{EFF971B0-9C33-41D0-A6D0-8BB28C01A963}" sibTransId="{2150C0D1-2EBB-43CF-8043-42897CE2B153}"/>
    <dgm:cxn modelId="{017907D8-08A0-4DC8-88ED-AFC02544495B}" srcId="{BA6092F7-B52B-441B-9BA5-4356C39D13A4}" destId="{8C2ED0A3-E37B-4487-B1CB-654C61D1D8DF}" srcOrd="3" destOrd="0" parTransId="{DCC204B3-1582-48C0-9FB6-01DD2031B370}" sibTransId="{463E4349-7FB1-47F5-BBD5-B7C02EF90694}"/>
    <dgm:cxn modelId="{6CE6D7EB-483A-4617-93A2-FD6F44FD064B}" srcId="{BA6092F7-B52B-441B-9BA5-4356C39D13A4}" destId="{570A188C-B122-4F72-93F7-506CF007AA5E}" srcOrd="4" destOrd="0" parTransId="{0D44DEC7-B63E-47E4-9693-20648229CD32}" sibTransId="{A8DB3F45-B4B6-466F-9E7E-002641B02E70}"/>
    <dgm:cxn modelId="{4A8B32EE-B81B-4C81-9A4B-B3ED83480739}" type="presOf" srcId="{570A188C-B122-4F72-93F7-506CF007AA5E}" destId="{2F6CF126-2605-40F4-BB8B-FC1100956429}" srcOrd="0" destOrd="4" presId="urn:microsoft.com/office/officeart/2008/layout/IncreasingCircleProcess"/>
    <dgm:cxn modelId="{1E7BF2F0-B194-4EBD-A38C-EF57D3CF28E8}" type="presOf" srcId="{64329112-4D28-49D4-9AF3-B38E2D9E52D9}" destId="{0F19CD21-E543-4A14-9014-F142B1CB87AA}" srcOrd="0" destOrd="0" presId="urn:microsoft.com/office/officeart/2008/layout/IncreasingCircleProcess"/>
    <dgm:cxn modelId="{8100E23D-A81C-4F46-BA4E-5EAE59346692}" type="presParOf" srcId="{1BA4B815-A4CA-47C2-99F0-56F5933E8DBB}" destId="{FD78456C-77DE-437F-BDAE-8A0C8E0DB197}" srcOrd="0" destOrd="0" presId="urn:microsoft.com/office/officeart/2008/layout/IncreasingCircleProcess"/>
    <dgm:cxn modelId="{B1EAF12F-3CE6-4799-BB33-B142C79970BE}" type="presParOf" srcId="{FD78456C-77DE-437F-BDAE-8A0C8E0DB197}" destId="{AC760642-6F5D-49C4-9F1C-E85B72D369A9}" srcOrd="0" destOrd="0" presId="urn:microsoft.com/office/officeart/2008/layout/IncreasingCircleProcess"/>
    <dgm:cxn modelId="{6985FF68-402A-4CDE-8311-FE6BD49FA510}" type="presParOf" srcId="{FD78456C-77DE-437F-BDAE-8A0C8E0DB197}" destId="{1F9F06B3-F602-4534-A840-7192AC838F5E}" srcOrd="1" destOrd="0" presId="urn:microsoft.com/office/officeart/2008/layout/IncreasingCircleProcess"/>
    <dgm:cxn modelId="{7B06C62C-DEDA-4C84-ABC4-D0B3F470FA24}" type="presParOf" srcId="{FD78456C-77DE-437F-BDAE-8A0C8E0DB197}" destId="{0F19CD21-E543-4A14-9014-F142B1CB87AA}" srcOrd="2" destOrd="0" presId="urn:microsoft.com/office/officeart/2008/layout/IncreasingCircleProcess"/>
    <dgm:cxn modelId="{9D5D5C1E-097C-4AC0-BF3A-5FC32B4849B7}" type="presParOf" srcId="{FD78456C-77DE-437F-BDAE-8A0C8E0DB197}" destId="{E918EAA2-0878-40B7-9157-6722AC4E1619}" srcOrd="3" destOrd="0" presId="urn:microsoft.com/office/officeart/2008/layout/IncreasingCircleProcess"/>
    <dgm:cxn modelId="{1266FDA6-1B14-4031-AA46-77CF66AD0FF7}" type="presParOf" srcId="{1BA4B815-A4CA-47C2-99F0-56F5933E8DBB}" destId="{6A6FEC3A-2395-49CB-973D-C12974314272}" srcOrd="1" destOrd="0" presId="urn:microsoft.com/office/officeart/2008/layout/IncreasingCircleProcess"/>
    <dgm:cxn modelId="{4A06196C-6ADA-465C-9954-8ED82ECCAE2A}" type="presParOf" srcId="{1BA4B815-A4CA-47C2-99F0-56F5933E8DBB}" destId="{01EC371C-E2FF-4A4F-9C5C-3DAAC93217E2}" srcOrd="2" destOrd="0" presId="urn:microsoft.com/office/officeart/2008/layout/IncreasingCircleProcess"/>
    <dgm:cxn modelId="{8B3E4638-6151-421F-9874-5B243670E925}" type="presParOf" srcId="{01EC371C-E2FF-4A4F-9C5C-3DAAC93217E2}" destId="{F954D04B-7E22-4DB6-B738-49ECD6EF1B61}" srcOrd="0" destOrd="0" presId="urn:microsoft.com/office/officeart/2008/layout/IncreasingCircleProcess"/>
    <dgm:cxn modelId="{8E162812-50D9-49FA-8506-BB33B0A9A02F}" type="presParOf" srcId="{01EC371C-E2FF-4A4F-9C5C-3DAAC93217E2}" destId="{A4B1606F-696B-4025-8C19-BE46993359F2}" srcOrd="1" destOrd="0" presId="urn:microsoft.com/office/officeart/2008/layout/IncreasingCircleProcess"/>
    <dgm:cxn modelId="{F1B3AFB5-4FB5-45E5-9BCC-767C7837A71C}" type="presParOf" srcId="{01EC371C-E2FF-4A4F-9C5C-3DAAC93217E2}" destId="{2F6CF126-2605-40F4-BB8B-FC1100956429}" srcOrd="2" destOrd="0" presId="urn:microsoft.com/office/officeart/2008/layout/IncreasingCircleProcess"/>
    <dgm:cxn modelId="{8857E25C-2396-4876-A47A-107B4AF0B401}" type="presParOf" srcId="{01EC371C-E2FF-4A4F-9C5C-3DAAC93217E2}" destId="{0D0E7FC8-CB62-420E-A72C-5B5500DAA91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B5162-9C2F-45DD-890A-48C9EB62992C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/>
      <dgm:spPr/>
      <dgm:t>
        <a:bodyPr/>
        <a:lstStyle/>
        <a:p>
          <a:endParaRPr lang="cs-CZ"/>
        </a:p>
      </dgm:t>
    </dgm:pt>
    <dgm:pt modelId="{3D132CFB-90C1-4EAB-990E-D43038667062}">
      <dgm:prSet/>
      <dgm:spPr/>
      <dgm:t>
        <a:bodyPr/>
        <a:lstStyle/>
        <a:p>
          <a:pPr rtl="0"/>
          <a:r>
            <a:rPr lang="cs-CZ"/>
            <a:t>The minimum = 1 semester</a:t>
          </a:r>
        </a:p>
      </dgm:t>
    </dgm:pt>
    <dgm:pt modelId="{CE21B3FC-8A39-492B-9F9A-2369D8C54F22}" type="parTrans" cxnId="{28D7A2B0-18E0-4D04-AE76-3784F2B61EED}">
      <dgm:prSet/>
      <dgm:spPr/>
      <dgm:t>
        <a:bodyPr/>
        <a:lstStyle/>
        <a:p>
          <a:endParaRPr lang="cs-CZ"/>
        </a:p>
      </dgm:t>
    </dgm:pt>
    <dgm:pt modelId="{1506F21B-2118-4CFE-88B6-97A712302FC1}" type="sibTrans" cxnId="{28D7A2B0-18E0-4D04-AE76-3784F2B61EED}">
      <dgm:prSet/>
      <dgm:spPr/>
      <dgm:t>
        <a:bodyPr/>
        <a:lstStyle/>
        <a:p>
          <a:endParaRPr lang="cs-CZ"/>
        </a:p>
      </dgm:t>
    </dgm:pt>
    <dgm:pt modelId="{BC3A53E9-C92D-4DB8-9E2C-37226F26E9AB}">
      <dgm:prSet/>
      <dgm:spPr/>
      <dgm:t>
        <a:bodyPr/>
        <a:lstStyle/>
        <a:p>
          <a:pPr rtl="0"/>
          <a:r>
            <a:rPr lang="en-GB"/>
            <a:t>The total study interruption duration may not be longer than </a:t>
          </a:r>
          <a:r>
            <a:rPr lang="cs-CZ"/>
            <a:t>a </a:t>
          </a:r>
          <a:r>
            <a:rPr lang="en-GB" i="1"/>
            <a:t>half</a:t>
          </a:r>
          <a:r>
            <a:rPr lang="en-GB"/>
            <a:t> of the standard study duration</a:t>
          </a:r>
          <a:r>
            <a:rPr lang="cs-CZ"/>
            <a:t>.</a:t>
          </a:r>
        </a:p>
      </dgm:t>
    </dgm:pt>
    <dgm:pt modelId="{525BC889-24D3-4FB8-8A8A-115869785AF2}" type="parTrans" cxnId="{555568F7-3448-46E8-8677-1747E96D7BE4}">
      <dgm:prSet/>
      <dgm:spPr/>
      <dgm:t>
        <a:bodyPr/>
        <a:lstStyle/>
        <a:p>
          <a:endParaRPr lang="cs-CZ"/>
        </a:p>
      </dgm:t>
    </dgm:pt>
    <dgm:pt modelId="{0085E49F-AE0A-4E7D-854F-2A13C05F74CA}" type="sibTrans" cxnId="{555568F7-3448-46E8-8677-1747E96D7BE4}">
      <dgm:prSet/>
      <dgm:spPr/>
      <dgm:t>
        <a:bodyPr/>
        <a:lstStyle/>
        <a:p>
          <a:endParaRPr lang="cs-CZ"/>
        </a:p>
      </dgm:t>
    </dgm:pt>
    <dgm:pt modelId="{D03F2F19-B880-40CF-97AE-92B5150599B4}">
      <dgm:prSet/>
      <dgm:spPr/>
      <dgm:t>
        <a:bodyPr/>
        <a:lstStyle/>
        <a:p>
          <a:pPr rtl="0"/>
          <a:r>
            <a:rPr lang="cs-CZ"/>
            <a:t>You can interrupt your study repeatedly.</a:t>
          </a:r>
        </a:p>
      </dgm:t>
    </dgm:pt>
    <dgm:pt modelId="{16A44050-02A0-4D10-B5D0-412E5A01B650}" type="parTrans" cxnId="{68ED7228-6DF4-4300-B588-B1CBD116F673}">
      <dgm:prSet/>
      <dgm:spPr/>
      <dgm:t>
        <a:bodyPr/>
        <a:lstStyle/>
        <a:p>
          <a:endParaRPr lang="cs-CZ"/>
        </a:p>
      </dgm:t>
    </dgm:pt>
    <dgm:pt modelId="{A2125C4F-FD2F-42C8-87CE-FC5094D4B284}" type="sibTrans" cxnId="{68ED7228-6DF4-4300-B588-B1CBD116F673}">
      <dgm:prSet/>
      <dgm:spPr/>
      <dgm:t>
        <a:bodyPr/>
        <a:lstStyle/>
        <a:p>
          <a:endParaRPr lang="cs-CZ"/>
        </a:p>
      </dgm:t>
    </dgm:pt>
    <dgm:pt modelId="{6AC57F6F-8EC9-4C57-ABD1-03356C414C80}">
      <dgm:prSet/>
      <dgm:spPr/>
      <dgm:t>
        <a:bodyPr/>
        <a:lstStyle/>
        <a:p>
          <a:pPr rtl="0"/>
          <a:r>
            <a:rPr lang="cs-CZ"/>
            <a:t>If your study is interrupted, you are not a student.</a:t>
          </a:r>
        </a:p>
      </dgm:t>
    </dgm:pt>
    <dgm:pt modelId="{1DD4AB9C-AC50-4BC0-A25E-01E41C6EE1ED}" type="parTrans" cxnId="{F4532D74-822C-4B8B-922C-ACA2B712C236}">
      <dgm:prSet/>
      <dgm:spPr/>
      <dgm:t>
        <a:bodyPr/>
        <a:lstStyle/>
        <a:p>
          <a:endParaRPr lang="cs-CZ"/>
        </a:p>
      </dgm:t>
    </dgm:pt>
    <dgm:pt modelId="{52DAD6B6-B5A7-49E2-9E8A-A9D45F275B2D}" type="sibTrans" cxnId="{F4532D74-822C-4B8B-922C-ACA2B712C236}">
      <dgm:prSet/>
      <dgm:spPr/>
      <dgm:t>
        <a:bodyPr/>
        <a:lstStyle/>
        <a:p>
          <a:endParaRPr lang="cs-CZ"/>
        </a:p>
      </dgm:t>
    </dgm:pt>
    <dgm:pt modelId="{FA08D384-9B00-44CD-9B5E-CC939EF00423}">
      <dgm:prSet/>
      <dgm:spPr/>
      <dgm:t>
        <a:bodyPr/>
        <a:lstStyle/>
        <a:p>
          <a:pPr rtl="0"/>
          <a:r>
            <a:rPr lang="cs-CZ"/>
            <a:t>We have to inform the foreign police immediately.</a:t>
          </a:r>
        </a:p>
      </dgm:t>
    </dgm:pt>
    <dgm:pt modelId="{C5E157DE-1FA1-4925-88D2-6208E38EBFDA}" type="parTrans" cxnId="{2F701658-E6BB-49F4-8559-9882572BE1DB}">
      <dgm:prSet/>
      <dgm:spPr/>
      <dgm:t>
        <a:bodyPr/>
        <a:lstStyle/>
        <a:p>
          <a:endParaRPr lang="cs-CZ"/>
        </a:p>
      </dgm:t>
    </dgm:pt>
    <dgm:pt modelId="{AE02BFFC-8451-481B-9121-D1531F83BB61}" type="sibTrans" cxnId="{2F701658-E6BB-49F4-8559-9882572BE1DB}">
      <dgm:prSet/>
      <dgm:spPr/>
      <dgm:t>
        <a:bodyPr/>
        <a:lstStyle/>
        <a:p>
          <a:endParaRPr lang="cs-CZ"/>
        </a:p>
      </dgm:t>
    </dgm:pt>
    <dgm:pt modelId="{5DBE05B1-D764-4C84-BE40-D855C33A4784}" type="pres">
      <dgm:prSet presAssocID="{6A6B5162-9C2F-45DD-890A-48C9EB62992C}" presName="linear" presStyleCnt="0">
        <dgm:presLayoutVars>
          <dgm:dir/>
          <dgm:animLvl val="lvl"/>
          <dgm:resizeHandles val="exact"/>
        </dgm:presLayoutVars>
      </dgm:prSet>
      <dgm:spPr/>
    </dgm:pt>
    <dgm:pt modelId="{A38F4D58-EE0B-40BB-8875-04956222951B}" type="pres">
      <dgm:prSet presAssocID="{3D132CFB-90C1-4EAB-990E-D43038667062}" presName="parentLin" presStyleCnt="0"/>
      <dgm:spPr/>
    </dgm:pt>
    <dgm:pt modelId="{7AD4998A-E897-4A8E-BADD-6533D01EB412}" type="pres">
      <dgm:prSet presAssocID="{3D132CFB-90C1-4EAB-990E-D43038667062}" presName="parentLeftMargin" presStyleLbl="node1" presStyleIdx="0" presStyleCnt="5"/>
      <dgm:spPr/>
    </dgm:pt>
    <dgm:pt modelId="{3D3E9ABA-9268-42D8-8175-65AAF1FBB470}" type="pres">
      <dgm:prSet presAssocID="{3D132CFB-90C1-4EAB-990E-D430386670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F2F38D-3FE7-447C-9467-878E0DF2BA47}" type="pres">
      <dgm:prSet presAssocID="{3D132CFB-90C1-4EAB-990E-D43038667062}" presName="negativeSpace" presStyleCnt="0"/>
      <dgm:spPr/>
    </dgm:pt>
    <dgm:pt modelId="{A88E5577-0808-41E6-954E-3D4C59C7A825}" type="pres">
      <dgm:prSet presAssocID="{3D132CFB-90C1-4EAB-990E-D43038667062}" presName="childText" presStyleLbl="conFgAcc1" presStyleIdx="0" presStyleCnt="5">
        <dgm:presLayoutVars>
          <dgm:bulletEnabled val="1"/>
        </dgm:presLayoutVars>
      </dgm:prSet>
      <dgm:spPr/>
    </dgm:pt>
    <dgm:pt modelId="{C9B42F2F-CAB9-4FB9-BE22-C36C525EFF12}" type="pres">
      <dgm:prSet presAssocID="{1506F21B-2118-4CFE-88B6-97A712302FC1}" presName="spaceBetweenRectangles" presStyleCnt="0"/>
      <dgm:spPr/>
    </dgm:pt>
    <dgm:pt modelId="{DAFAEDF4-A8FF-4A6C-A0C3-C3579ECB3C98}" type="pres">
      <dgm:prSet presAssocID="{BC3A53E9-C92D-4DB8-9E2C-37226F26E9AB}" presName="parentLin" presStyleCnt="0"/>
      <dgm:spPr/>
    </dgm:pt>
    <dgm:pt modelId="{F1A6BD1C-CAF5-48C2-AF2C-6EF262D813B5}" type="pres">
      <dgm:prSet presAssocID="{BC3A53E9-C92D-4DB8-9E2C-37226F26E9AB}" presName="parentLeftMargin" presStyleLbl="node1" presStyleIdx="0" presStyleCnt="5"/>
      <dgm:spPr/>
    </dgm:pt>
    <dgm:pt modelId="{3BF12480-F951-4416-A3C0-2564E835DF86}" type="pres">
      <dgm:prSet presAssocID="{BC3A53E9-C92D-4DB8-9E2C-37226F26E9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B04BD2B-B62A-4C26-B637-8F7B90ED5686}" type="pres">
      <dgm:prSet presAssocID="{BC3A53E9-C92D-4DB8-9E2C-37226F26E9AB}" presName="negativeSpace" presStyleCnt="0"/>
      <dgm:spPr/>
    </dgm:pt>
    <dgm:pt modelId="{8E7D140D-586A-4D87-8FE9-3B116FF52075}" type="pres">
      <dgm:prSet presAssocID="{BC3A53E9-C92D-4DB8-9E2C-37226F26E9AB}" presName="childText" presStyleLbl="conFgAcc1" presStyleIdx="1" presStyleCnt="5">
        <dgm:presLayoutVars>
          <dgm:bulletEnabled val="1"/>
        </dgm:presLayoutVars>
      </dgm:prSet>
      <dgm:spPr/>
    </dgm:pt>
    <dgm:pt modelId="{0B486654-A2E7-4359-AAB0-135FFEA1A1A6}" type="pres">
      <dgm:prSet presAssocID="{0085E49F-AE0A-4E7D-854F-2A13C05F74CA}" presName="spaceBetweenRectangles" presStyleCnt="0"/>
      <dgm:spPr/>
    </dgm:pt>
    <dgm:pt modelId="{165228AE-669C-42BB-90BB-86BF9AF0D21C}" type="pres">
      <dgm:prSet presAssocID="{D03F2F19-B880-40CF-97AE-92B5150599B4}" presName="parentLin" presStyleCnt="0"/>
      <dgm:spPr/>
    </dgm:pt>
    <dgm:pt modelId="{FD55040A-28AE-44CA-9E04-8018B7BA9ADA}" type="pres">
      <dgm:prSet presAssocID="{D03F2F19-B880-40CF-97AE-92B5150599B4}" presName="parentLeftMargin" presStyleLbl="node1" presStyleIdx="1" presStyleCnt="5"/>
      <dgm:spPr/>
    </dgm:pt>
    <dgm:pt modelId="{11053E67-EDB3-421D-B8A3-073BA8234B18}" type="pres">
      <dgm:prSet presAssocID="{D03F2F19-B880-40CF-97AE-92B5150599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CBE311-5BAF-442B-9584-8C9208EED624}" type="pres">
      <dgm:prSet presAssocID="{D03F2F19-B880-40CF-97AE-92B5150599B4}" presName="negativeSpace" presStyleCnt="0"/>
      <dgm:spPr/>
    </dgm:pt>
    <dgm:pt modelId="{3C2E222E-9C4E-46B1-98F5-E00DE140DE51}" type="pres">
      <dgm:prSet presAssocID="{D03F2F19-B880-40CF-97AE-92B5150599B4}" presName="childText" presStyleLbl="conFgAcc1" presStyleIdx="2" presStyleCnt="5">
        <dgm:presLayoutVars>
          <dgm:bulletEnabled val="1"/>
        </dgm:presLayoutVars>
      </dgm:prSet>
      <dgm:spPr/>
    </dgm:pt>
    <dgm:pt modelId="{A8395AC0-20BF-456D-ABA7-28E080FC1374}" type="pres">
      <dgm:prSet presAssocID="{A2125C4F-FD2F-42C8-87CE-FC5094D4B284}" presName="spaceBetweenRectangles" presStyleCnt="0"/>
      <dgm:spPr/>
    </dgm:pt>
    <dgm:pt modelId="{2964AA38-F6EC-4D2E-AECB-BA4FF05AFCA2}" type="pres">
      <dgm:prSet presAssocID="{6AC57F6F-8EC9-4C57-ABD1-03356C414C80}" presName="parentLin" presStyleCnt="0"/>
      <dgm:spPr/>
    </dgm:pt>
    <dgm:pt modelId="{D3F8EC67-6A5B-4233-A864-AF360128E7C4}" type="pres">
      <dgm:prSet presAssocID="{6AC57F6F-8EC9-4C57-ABD1-03356C414C80}" presName="parentLeftMargin" presStyleLbl="node1" presStyleIdx="2" presStyleCnt="5"/>
      <dgm:spPr/>
    </dgm:pt>
    <dgm:pt modelId="{28A51EE0-7C5F-4FF2-82C1-FEDDCFAB1485}" type="pres">
      <dgm:prSet presAssocID="{6AC57F6F-8EC9-4C57-ABD1-03356C414C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44326F3-D9C8-4D45-B57F-C14651830216}" type="pres">
      <dgm:prSet presAssocID="{6AC57F6F-8EC9-4C57-ABD1-03356C414C80}" presName="negativeSpace" presStyleCnt="0"/>
      <dgm:spPr/>
    </dgm:pt>
    <dgm:pt modelId="{3FF5F059-B110-414A-B6CA-2E0A334028AC}" type="pres">
      <dgm:prSet presAssocID="{6AC57F6F-8EC9-4C57-ABD1-03356C414C80}" presName="childText" presStyleLbl="conFgAcc1" presStyleIdx="3" presStyleCnt="5">
        <dgm:presLayoutVars>
          <dgm:bulletEnabled val="1"/>
        </dgm:presLayoutVars>
      </dgm:prSet>
      <dgm:spPr/>
    </dgm:pt>
    <dgm:pt modelId="{F728B0A9-4F1D-4134-9AE3-99F28D8AF71C}" type="pres">
      <dgm:prSet presAssocID="{52DAD6B6-B5A7-49E2-9E8A-A9D45F275B2D}" presName="spaceBetweenRectangles" presStyleCnt="0"/>
      <dgm:spPr/>
    </dgm:pt>
    <dgm:pt modelId="{C3D49935-0E75-45B8-B58F-BCFCC9CECDCA}" type="pres">
      <dgm:prSet presAssocID="{FA08D384-9B00-44CD-9B5E-CC939EF00423}" presName="parentLin" presStyleCnt="0"/>
      <dgm:spPr/>
    </dgm:pt>
    <dgm:pt modelId="{6F3BADB3-EF8B-40C0-842B-57661F9B9DC1}" type="pres">
      <dgm:prSet presAssocID="{FA08D384-9B00-44CD-9B5E-CC939EF00423}" presName="parentLeftMargin" presStyleLbl="node1" presStyleIdx="3" presStyleCnt="5"/>
      <dgm:spPr/>
    </dgm:pt>
    <dgm:pt modelId="{14083BBA-E1E5-4E71-8168-3B38967D881B}" type="pres">
      <dgm:prSet presAssocID="{FA08D384-9B00-44CD-9B5E-CC939EF0042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B6B4DF5-37DA-41CC-B488-1324438EF44A}" type="pres">
      <dgm:prSet presAssocID="{FA08D384-9B00-44CD-9B5E-CC939EF00423}" presName="negativeSpace" presStyleCnt="0"/>
      <dgm:spPr/>
    </dgm:pt>
    <dgm:pt modelId="{72FD2B13-65A7-42DC-93E5-65E37C9FF6B0}" type="pres">
      <dgm:prSet presAssocID="{FA08D384-9B00-44CD-9B5E-CC939EF0042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ED7228-6DF4-4300-B588-B1CBD116F673}" srcId="{6A6B5162-9C2F-45DD-890A-48C9EB62992C}" destId="{D03F2F19-B880-40CF-97AE-92B5150599B4}" srcOrd="2" destOrd="0" parTransId="{16A44050-02A0-4D10-B5D0-412E5A01B650}" sibTransId="{A2125C4F-FD2F-42C8-87CE-FC5094D4B284}"/>
    <dgm:cxn modelId="{BA50DF2A-D786-4165-B179-8C7ACD4372DD}" type="presOf" srcId="{3D132CFB-90C1-4EAB-990E-D43038667062}" destId="{3D3E9ABA-9268-42D8-8175-65AAF1FBB470}" srcOrd="1" destOrd="0" presId="urn:microsoft.com/office/officeart/2005/8/layout/list1"/>
    <dgm:cxn modelId="{DD57A240-5923-4070-B91E-0BEE487A71EB}" type="presOf" srcId="{FA08D384-9B00-44CD-9B5E-CC939EF00423}" destId="{6F3BADB3-EF8B-40C0-842B-57661F9B9DC1}" srcOrd="0" destOrd="0" presId="urn:microsoft.com/office/officeart/2005/8/layout/list1"/>
    <dgm:cxn modelId="{F4532D74-822C-4B8B-922C-ACA2B712C236}" srcId="{6A6B5162-9C2F-45DD-890A-48C9EB62992C}" destId="{6AC57F6F-8EC9-4C57-ABD1-03356C414C80}" srcOrd="3" destOrd="0" parTransId="{1DD4AB9C-AC50-4BC0-A25E-01E41C6EE1ED}" sibTransId="{52DAD6B6-B5A7-49E2-9E8A-A9D45F275B2D}"/>
    <dgm:cxn modelId="{2F701658-E6BB-49F4-8559-9882572BE1DB}" srcId="{6A6B5162-9C2F-45DD-890A-48C9EB62992C}" destId="{FA08D384-9B00-44CD-9B5E-CC939EF00423}" srcOrd="4" destOrd="0" parTransId="{C5E157DE-1FA1-4925-88D2-6208E38EBFDA}" sibTransId="{AE02BFFC-8451-481B-9121-D1531F83BB61}"/>
    <dgm:cxn modelId="{E935C65A-22DF-4894-8952-14B2A13A3B3C}" type="presOf" srcId="{FA08D384-9B00-44CD-9B5E-CC939EF00423}" destId="{14083BBA-E1E5-4E71-8168-3B38967D881B}" srcOrd="1" destOrd="0" presId="urn:microsoft.com/office/officeart/2005/8/layout/list1"/>
    <dgm:cxn modelId="{0067E77A-0E08-49B4-89D9-056108FF71C4}" type="presOf" srcId="{BC3A53E9-C92D-4DB8-9E2C-37226F26E9AB}" destId="{F1A6BD1C-CAF5-48C2-AF2C-6EF262D813B5}" srcOrd="0" destOrd="0" presId="urn:microsoft.com/office/officeart/2005/8/layout/list1"/>
    <dgm:cxn modelId="{A00B9891-06C5-4BD9-947D-9FAC68B822F6}" type="presOf" srcId="{6A6B5162-9C2F-45DD-890A-48C9EB62992C}" destId="{5DBE05B1-D764-4C84-BE40-D855C33A4784}" srcOrd="0" destOrd="0" presId="urn:microsoft.com/office/officeart/2005/8/layout/list1"/>
    <dgm:cxn modelId="{E458C2A0-A43D-4883-83E0-1FD521033201}" type="presOf" srcId="{6AC57F6F-8EC9-4C57-ABD1-03356C414C80}" destId="{D3F8EC67-6A5B-4233-A864-AF360128E7C4}" srcOrd="0" destOrd="0" presId="urn:microsoft.com/office/officeart/2005/8/layout/list1"/>
    <dgm:cxn modelId="{24DE08A9-294F-4602-95A4-5FCFCB93BC4D}" type="presOf" srcId="{BC3A53E9-C92D-4DB8-9E2C-37226F26E9AB}" destId="{3BF12480-F951-4416-A3C0-2564E835DF86}" srcOrd="1" destOrd="0" presId="urn:microsoft.com/office/officeart/2005/8/layout/list1"/>
    <dgm:cxn modelId="{F03295B0-0B3B-4C06-85EA-0046DBD06BD3}" type="presOf" srcId="{D03F2F19-B880-40CF-97AE-92B5150599B4}" destId="{11053E67-EDB3-421D-B8A3-073BA8234B18}" srcOrd="1" destOrd="0" presId="urn:microsoft.com/office/officeart/2005/8/layout/list1"/>
    <dgm:cxn modelId="{28D7A2B0-18E0-4D04-AE76-3784F2B61EED}" srcId="{6A6B5162-9C2F-45DD-890A-48C9EB62992C}" destId="{3D132CFB-90C1-4EAB-990E-D43038667062}" srcOrd="0" destOrd="0" parTransId="{CE21B3FC-8A39-492B-9F9A-2369D8C54F22}" sibTransId="{1506F21B-2118-4CFE-88B6-97A712302FC1}"/>
    <dgm:cxn modelId="{0D5542DB-4527-4366-A7EB-EF0C8E138246}" type="presOf" srcId="{3D132CFB-90C1-4EAB-990E-D43038667062}" destId="{7AD4998A-E897-4A8E-BADD-6533D01EB412}" srcOrd="0" destOrd="0" presId="urn:microsoft.com/office/officeart/2005/8/layout/list1"/>
    <dgm:cxn modelId="{4B0B75DE-A4EA-4B81-A366-85C072075E25}" type="presOf" srcId="{6AC57F6F-8EC9-4C57-ABD1-03356C414C80}" destId="{28A51EE0-7C5F-4FF2-82C1-FEDDCFAB1485}" srcOrd="1" destOrd="0" presId="urn:microsoft.com/office/officeart/2005/8/layout/list1"/>
    <dgm:cxn modelId="{DE450AE0-C32E-4860-908D-ED15AC57CF22}" type="presOf" srcId="{D03F2F19-B880-40CF-97AE-92B5150599B4}" destId="{FD55040A-28AE-44CA-9E04-8018B7BA9ADA}" srcOrd="0" destOrd="0" presId="urn:microsoft.com/office/officeart/2005/8/layout/list1"/>
    <dgm:cxn modelId="{555568F7-3448-46E8-8677-1747E96D7BE4}" srcId="{6A6B5162-9C2F-45DD-890A-48C9EB62992C}" destId="{BC3A53E9-C92D-4DB8-9E2C-37226F26E9AB}" srcOrd="1" destOrd="0" parTransId="{525BC889-24D3-4FB8-8A8A-115869785AF2}" sibTransId="{0085E49F-AE0A-4E7D-854F-2A13C05F74CA}"/>
    <dgm:cxn modelId="{5F7FDCF1-F10A-498F-BEC4-CC5F637AEF97}" type="presParOf" srcId="{5DBE05B1-D764-4C84-BE40-D855C33A4784}" destId="{A38F4D58-EE0B-40BB-8875-04956222951B}" srcOrd="0" destOrd="0" presId="urn:microsoft.com/office/officeart/2005/8/layout/list1"/>
    <dgm:cxn modelId="{A581DDFD-BD2B-413F-93A4-9E27F134248E}" type="presParOf" srcId="{A38F4D58-EE0B-40BB-8875-04956222951B}" destId="{7AD4998A-E897-4A8E-BADD-6533D01EB412}" srcOrd="0" destOrd="0" presId="urn:microsoft.com/office/officeart/2005/8/layout/list1"/>
    <dgm:cxn modelId="{3ACA91F3-6425-4A5C-8E18-57F3A6749FFD}" type="presParOf" srcId="{A38F4D58-EE0B-40BB-8875-04956222951B}" destId="{3D3E9ABA-9268-42D8-8175-65AAF1FBB470}" srcOrd="1" destOrd="0" presId="urn:microsoft.com/office/officeart/2005/8/layout/list1"/>
    <dgm:cxn modelId="{0097971D-DAD9-44BD-A624-47CD755A740A}" type="presParOf" srcId="{5DBE05B1-D764-4C84-BE40-D855C33A4784}" destId="{1EF2F38D-3FE7-447C-9467-878E0DF2BA47}" srcOrd="1" destOrd="0" presId="urn:microsoft.com/office/officeart/2005/8/layout/list1"/>
    <dgm:cxn modelId="{03B36B0B-7E74-4472-A7D0-674E9547CD80}" type="presParOf" srcId="{5DBE05B1-D764-4C84-BE40-D855C33A4784}" destId="{A88E5577-0808-41E6-954E-3D4C59C7A825}" srcOrd="2" destOrd="0" presId="urn:microsoft.com/office/officeart/2005/8/layout/list1"/>
    <dgm:cxn modelId="{430068B5-8D72-417F-83B5-49DA66D0200F}" type="presParOf" srcId="{5DBE05B1-D764-4C84-BE40-D855C33A4784}" destId="{C9B42F2F-CAB9-4FB9-BE22-C36C525EFF12}" srcOrd="3" destOrd="0" presId="urn:microsoft.com/office/officeart/2005/8/layout/list1"/>
    <dgm:cxn modelId="{295790F2-756D-435E-B5E9-170F79868ACE}" type="presParOf" srcId="{5DBE05B1-D764-4C84-BE40-D855C33A4784}" destId="{DAFAEDF4-A8FF-4A6C-A0C3-C3579ECB3C98}" srcOrd="4" destOrd="0" presId="urn:microsoft.com/office/officeart/2005/8/layout/list1"/>
    <dgm:cxn modelId="{459D3ED2-8008-464C-B0D2-F09792695AD8}" type="presParOf" srcId="{DAFAEDF4-A8FF-4A6C-A0C3-C3579ECB3C98}" destId="{F1A6BD1C-CAF5-48C2-AF2C-6EF262D813B5}" srcOrd="0" destOrd="0" presId="urn:microsoft.com/office/officeart/2005/8/layout/list1"/>
    <dgm:cxn modelId="{7A781DE9-689B-4DA5-A493-B96192468D20}" type="presParOf" srcId="{DAFAEDF4-A8FF-4A6C-A0C3-C3579ECB3C98}" destId="{3BF12480-F951-4416-A3C0-2564E835DF86}" srcOrd="1" destOrd="0" presId="urn:microsoft.com/office/officeart/2005/8/layout/list1"/>
    <dgm:cxn modelId="{DD18B3FB-CB39-40D0-A301-D08F655FCC78}" type="presParOf" srcId="{5DBE05B1-D764-4C84-BE40-D855C33A4784}" destId="{BB04BD2B-B62A-4C26-B637-8F7B90ED5686}" srcOrd="5" destOrd="0" presId="urn:microsoft.com/office/officeart/2005/8/layout/list1"/>
    <dgm:cxn modelId="{F50AFF52-E615-4137-8842-22A272583417}" type="presParOf" srcId="{5DBE05B1-D764-4C84-BE40-D855C33A4784}" destId="{8E7D140D-586A-4D87-8FE9-3B116FF52075}" srcOrd="6" destOrd="0" presId="urn:microsoft.com/office/officeart/2005/8/layout/list1"/>
    <dgm:cxn modelId="{6F7F441A-DDB3-42E9-A25F-061BB138B307}" type="presParOf" srcId="{5DBE05B1-D764-4C84-BE40-D855C33A4784}" destId="{0B486654-A2E7-4359-AAB0-135FFEA1A1A6}" srcOrd="7" destOrd="0" presId="urn:microsoft.com/office/officeart/2005/8/layout/list1"/>
    <dgm:cxn modelId="{506FC9B8-526C-41CE-A37F-A21C251CCB66}" type="presParOf" srcId="{5DBE05B1-D764-4C84-BE40-D855C33A4784}" destId="{165228AE-669C-42BB-90BB-86BF9AF0D21C}" srcOrd="8" destOrd="0" presId="urn:microsoft.com/office/officeart/2005/8/layout/list1"/>
    <dgm:cxn modelId="{A489DF2A-16BB-4C21-B1D0-127A6AFD11EE}" type="presParOf" srcId="{165228AE-669C-42BB-90BB-86BF9AF0D21C}" destId="{FD55040A-28AE-44CA-9E04-8018B7BA9ADA}" srcOrd="0" destOrd="0" presId="urn:microsoft.com/office/officeart/2005/8/layout/list1"/>
    <dgm:cxn modelId="{C240FE59-44ED-47E1-8D0E-86511DEFAC2C}" type="presParOf" srcId="{165228AE-669C-42BB-90BB-86BF9AF0D21C}" destId="{11053E67-EDB3-421D-B8A3-073BA8234B18}" srcOrd="1" destOrd="0" presId="urn:microsoft.com/office/officeart/2005/8/layout/list1"/>
    <dgm:cxn modelId="{7597164D-88B3-4AE7-9D34-9B06BF4B4B41}" type="presParOf" srcId="{5DBE05B1-D764-4C84-BE40-D855C33A4784}" destId="{57CBE311-5BAF-442B-9584-8C9208EED624}" srcOrd="9" destOrd="0" presId="urn:microsoft.com/office/officeart/2005/8/layout/list1"/>
    <dgm:cxn modelId="{765AF733-08F0-470E-8BC2-DC4A8DCF402D}" type="presParOf" srcId="{5DBE05B1-D764-4C84-BE40-D855C33A4784}" destId="{3C2E222E-9C4E-46B1-98F5-E00DE140DE51}" srcOrd="10" destOrd="0" presId="urn:microsoft.com/office/officeart/2005/8/layout/list1"/>
    <dgm:cxn modelId="{9E41A1DC-71DC-4052-88F5-6E388CC07240}" type="presParOf" srcId="{5DBE05B1-D764-4C84-BE40-D855C33A4784}" destId="{A8395AC0-20BF-456D-ABA7-28E080FC1374}" srcOrd="11" destOrd="0" presId="urn:microsoft.com/office/officeart/2005/8/layout/list1"/>
    <dgm:cxn modelId="{2CCF2E46-353F-45CD-8FC4-2C6BB014760B}" type="presParOf" srcId="{5DBE05B1-D764-4C84-BE40-D855C33A4784}" destId="{2964AA38-F6EC-4D2E-AECB-BA4FF05AFCA2}" srcOrd="12" destOrd="0" presId="urn:microsoft.com/office/officeart/2005/8/layout/list1"/>
    <dgm:cxn modelId="{36DBC86A-9CF9-46FB-93F4-3BE1B883C284}" type="presParOf" srcId="{2964AA38-F6EC-4D2E-AECB-BA4FF05AFCA2}" destId="{D3F8EC67-6A5B-4233-A864-AF360128E7C4}" srcOrd="0" destOrd="0" presId="urn:microsoft.com/office/officeart/2005/8/layout/list1"/>
    <dgm:cxn modelId="{1B92A396-F012-465A-92B4-9600CB555424}" type="presParOf" srcId="{2964AA38-F6EC-4D2E-AECB-BA4FF05AFCA2}" destId="{28A51EE0-7C5F-4FF2-82C1-FEDDCFAB1485}" srcOrd="1" destOrd="0" presId="urn:microsoft.com/office/officeart/2005/8/layout/list1"/>
    <dgm:cxn modelId="{45243996-94A4-43EA-BA92-78126B6415E2}" type="presParOf" srcId="{5DBE05B1-D764-4C84-BE40-D855C33A4784}" destId="{C44326F3-D9C8-4D45-B57F-C14651830216}" srcOrd="13" destOrd="0" presId="urn:microsoft.com/office/officeart/2005/8/layout/list1"/>
    <dgm:cxn modelId="{E5CBA0FC-3EEB-4E5E-9D31-3F9E97EA97E3}" type="presParOf" srcId="{5DBE05B1-D764-4C84-BE40-D855C33A4784}" destId="{3FF5F059-B110-414A-B6CA-2E0A334028AC}" srcOrd="14" destOrd="0" presId="urn:microsoft.com/office/officeart/2005/8/layout/list1"/>
    <dgm:cxn modelId="{AE37FEE7-BBFE-450D-B09F-E222247A2971}" type="presParOf" srcId="{5DBE05B1-D764-4C84-BE40-D855C33A4784}" destId="{F728B0A9-4F1D-4134-9AE3-99F28D8AF71C}" srcOrd="15" destOrd="0" presId="urn:microsoft.com/office/officeart/2005/8/layout/list1"/>
    <dgm:cxn modelId="{3A59F2F6-87EB-420A-ADA4-08EFB1D857E2}" type="presParOf" srcId="{5DBE05B1-D764-4C84-BE40-D855C33A4784}" destId="{C3D49935-0E75-45B8-B58F-BCFCC9CECDCA}" srcOrd="16" destOrd="0" presId="urn:microsoft.com/office/officeart/2005/8/layout/list1"/>
    <dgm:cxn modelId="{8A5A7403-7C3A-4B9F-8645-4B2D3B6E0CE9}" type="presParOf" srcId="{C3D49935-0E75-45B8-B58F-BCFCC9CECDCA}" destId="{6F3BADB3-EF8B-40C0-842B-57661F9B9DC1}" srcOrd="0" destOrd="0" presId="urn:microsoft.com/office/officeart/2005/8/layout/list1"/>
    <dgm:cxn modelId="{E225E600-3E4D-44E2-8862-E4166EA51D20}" type="presParOf" srcId="{C3D49935-0E75-45B8-B58F-BCFCC9CECDCA}" destId="{14083BBA-E1E5-4E71-8168-3B38967D881B}" srcOrd="1" destOrd="0" presId="urn:microsoft.com/office/officeart/2005/8/layout/list1"/>
    <dgm:cxn modelId="{2B7497EC-B717-4CBE-8128-3D4E005D99F1}" type="presParOf" srcId="{5DBE05B1-D764-4C84-BE40-D855C33A4784}" destId="{FB6B4DF5-37DA-41CC-B488-1324438EF44A}" srcOrd="17" destOrd="0" presId="urn:microsoft.com/office/officeart/2005/8/layout/list1"/>
    <dgm:cxn modelId="{AC3ABC14-FC01-45A3-BE4D-33F6D36960BC}" type="presParOf" srcId="{5DBE05B1-D764-4C84-BE40-D855C33A4784}" destId="{72FD2B13-65A7-42DC-93E5-65E37C9FF6B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8DDE1-F75D-4165-979C-3AA295CA2AC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0F45FFE8-8334-4363-86D6-FDCC471D99D2}">
      <dgm:prSet/>
      <dgm:spPr/>
      <dgm:t>
        <a:bodyPr/>
        <a:lstStyle/>
        <a:p>
          <a:pPr rtl="0"/>
          <a:r>
            <a:rPr lang="en-GB" dirty="0"/>
            <a:t>Registration and </a:t>
          </a:r>
          <a:r>
            <a:rPr lang="cs-CZ" dirty="0" err="1"/>
            <a:t>courses</a:t>
          </a:r>
          <a:r>
            <a:rPr lang="cs-CZ" dirty="0"/>
            <a:t> e</a:t>
          </a:r>
          <a:r>
            <a:rPr lang="en-GB" dirty="0" err="1"/>
            <a:t>nrol</a:t>
          </a:r>
          <a:r>
            <a:rPr lang="cs-CZ" dirty="0"/>
            <a:t>l</a:t>
          </a:r>
          <a:r>
            <a:rPr lang="en-GB" dirty="0" err="1"/>
            <a:t>ment</a:t>
          </a:r>
          <a:r>
            <a:rPr lang="en-GB" dirty="0"/>
            <a:t> </a:t>
          </a:r>
          <a:endParaRPr lang="cs-CZ" dirty="0"/>
        </a:p>
      </dgm:t>
    </dgm:pt>
    <dgm:pt modelId="{91127DA4-6AAC-4BA0-AD1A-7E857A863919}" type="parTrans" cxnId="{9674B1A0-BF81-4F06-83EF-E9A3FD11ADBD}">
      <dgm:prSet/>
      <dgm:spPr/>
      <dgm:t>
        <a:bodyPr/>
        <a:lstStyle/>
        <a:p>
          <a:endParaRPr lang="cs-CZ"/>
        </a:p>
      </dgm:t>
    </dgm:pt>
    <dgm:pt modelId="{59F99742-37E1-45C5-8F91-4D8B7F3D9A13}" type="sibTrans" cxnId="{9674B1A0-BF81-4F06-83EF-E9A3FD11ADBD}">
      <dgm:prSet/>
      <dgm:spPr/>
      <dgm:t>
        <a:bodyPr/>
        <a:lstStyle/>
        <a:p>
          <a:endParaRPr lang="cs-CZ"/>
        </a:p>
      </dgm:t>
    </dgm:pt>
    <dgm:pt modelId="{5249A757-033E-4DA3-AC83-8EC0B89381B9}">
      <dgm:prSet/>
      <dgm:spPr/>
      <dgm:t>
        <a:bodyPr/>
        <a:lstStyle/>
        <a:p>
          <a:pPr rtl="0"/>
          <a:r>
            <a:rPr lang="en-GB"/>
            <a:t>Inform the study department of any change in your personal information </a:t>
          </a:r>
          <a:endParaRPr lang="cs-CZ"/>
        </a:p>
      </dgm:t>
    </dgm:pt>
    <dgm:pt modelId="{697E25CD-AFC4-4157-AD47-BFBE6B05AD20}" type="parTrans" cxnId="{778664BD-E3E3-40B2-B757-8B0204C24528}">
      <dgm:prSet/>
      <dgm:spPr/>
      <dgm:t>
        <a:bodyPr/>
        <a:lstStyle/>
        <a:p>
          <a:endParaRPr lang="cs-CZ"/>
        </a:p>
      </dgm:t>
    </dgm:pt>
    <dgm:pt modelId="{341EA655-DEB2-4ACF-9634-C6C16F54ABA7}" type="sibTrans" cxnId="{778664BD-E3E3-40B2-B757-8B0204C24528}">
      <dgm:prSet/>
      <dgm:spPr/>
      <dgm:t>
        <a:bodyPr/>
        <a:lstStyle/>
        <a:p>
          <a:endParaRPr lang="cs-CZ"/>
        </a:p>
      </dgm:t>
    </dgm:pt>
    <dgm:pt modelId="{A4A2D9D8-E557-40A7-9014-1B040BB3096E}">
      <dgm:prSet/>
      <dgm:spPr/>
      <dgm:t>
        <a:bodyPr/>
        <a:lstStyle/>
        <a:p>
          <a:pPr rtl="0"/>
          <a:r>
            <a:rPr lang="en-GB" dirty="0"/>
            <a:t>Come to the study department upon request (within 7 days from delivery of this request)</a:t>
          </a:r>
          <a:endParaRPr lang="cs-CZ" dirty="0"/>
        </a:p>
      </dgm:t>
    </dgm:pt>
    <dgm:pt modelId="{19A206AD-4A2C-4F1D-85D6-3CD34AA5C181}" type="parTrans" cxnId="{1AECA0D3-3429-4EB0-8F43-8B0B8A425070}">
      <dgm:prSet/>
      <dgm:spPr/>
      <dgm:t>
        <a:bodyPr/>
        <a:lstStyle/>
        <a:p>
          <a:endParaRPr lang="cs-CZ"/>
        </a:p>
      </dgm:t>
    </dgm:pt>
    <dgm:pt modelId="{67C7A6AB-0EC5-4611-843C-21391CD58B21}" type="sibTrans" cxnId="{1AECA0D3-3429-4EB0-8F43-8B0B8A425070}">
      <dgm:prSet/>
      <dgm:spPr/>
      <dgm:t>
        <a:bodyPr/>
        <a:lstStyle/>
        <a:p>
          <a:endParaRPr lang="cs-CZ"/>
        </a:p>
      </dgm:t>
    </dgm:pt>
    <dgm:pt modelId="{18B5F96C-4CE0-4513-A7B3-9CF5A97D8101}">
      <dgm:prSet/>
      <dgm:spPr/>
      <dgm:t>
        <a:bodyPr/>
        <a:lstStyle/>
        <a:p>
          <a:pPr rtl="0"/>
          <a:r>
            <a:rPr lang="en-GB" dirty="0"/>
            <a:t>Check for e-mail delivered to your University e-mail address (at least once in 7 days)</a:t>
          </a:r>
          <a:r>
            <a:rPr lang="cs-CZ" dirty="0"/>
            <a:t> </a:t>
          </a:r>
          <a:r>
            <a:rPr lang="cs-CZ" i="1" dirty="0"/>
            <a:t>(username@mendelu.cz)</a:t>
          </a:r>
        </a:p>
      </dgm:t>
    </dgm:pt>
    <dgm:pt modelId="{AC308C8E-980F-4CDE-9509-3F73D11D07F4}" type="parTrans" cxnId="{C0785462-C06E-4E45-9E2F-45B8AEA9ADA0}">
      <dgm:prSet/>
      <dgm:spPr/>
      <dgm:t>
        <a:bodyPr/>
        <a:lstStyle/>
        <a:p>
          <a:endParaRPr lang="cs-CZ"/>
        </a:p>
      </dgm:t>
    </dgm:pt>
    <dgm:pt modelId="{6ABD43F1-D3AB-4BDE-8FFF-B2BEECFA2934}" type="sibTrans" cxnId="{C0785462-C06E-4E45-9E2F-45B8AEA9ADA0}">
      <dgm:prSet/>
      <dgm:spPr/>
      <dgm:t>
        <a:bodyPr/>
        <a:lstStyle/>
        <a:p>
          <a:endParaRPr lang="cs-CZ"/>
        </a:p>
      </dgm:t>
    </dgm:pt>
    <dgm:pt modelId="{AF6930E6-4075-4933-8D9E-6722BF810B7B}">
      <dgm:prSet/>
      <dgm:spPr/>
      <dgm:t>
        <a:bodyPr/>
        <a:lstStyle/>
        <a:p>
          <a:pPr rtl="0"/>
          <a:r>
            <a:rPr lang="cs-CZ" dirty="0"/>
            <a:t>Use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Contact</a:t>
          </a:r>
          <a:r>
            <a:rPr lang="cs-CZ" dirty="0"/>
            <a:t> Centre in </a:t>
          </a:r>
          <a:r>
            <a:rPr lang="cs-CZ" dirty="0" err="1"/>
            <a:t>the</a:t>
          </a:r>
          <a:r>
            <a:rPr lang="cs-CZ" dirty="0"/>
            <a:t> UIS</a:t>
          </a:r>
        </a:p>
      </dgm:t>
    </dgm:pt>
    <dgm:pt modelId="{306AE991-8D7C-4A10-A68E-FD5A9DB82F40}" type="parTrans" cxnId="{EC397C00-E59B-4370-BC6A-AACB00C0F72A}">
      <dgm:prSet/>
      <dgm:spPr/>
      <dgm:t>
        <a:bodyPr/>
        <a:lstStyle/>
        <a:p>
          <a:endParaRPr lang="cs-CZ"/>
        </a:p>
      </dgm:t>
    </dgm:pt>
    <dgm:pt modelId="{6E6BC4DA-87A1-4BD4-B884-D0E2DF9ECB7D}" type="sibTrans" cxnId="{EC397C00-E59B-4370-BC6A-AACB00C0F72A}">
      <dgm:prSet/>
      <dgm:spPr/>
      <dgm:t>
        <a:bodyPr/>
        <a:lstStyle/>
        <a:p>
          <a:endParaRPr lang="cs-CZ"/>
        </a:p>
      </dgm:t>
    </dgm:pt>
    <dgm:pt modelId="{09D553C8-F317-4EBB-822A-FAF5D1C298E9}">
      <dgm:prSet/>
      <dgm:spPr/>
      <dgm:t>
        <a:bodyPr/>
        <a:lstStyle/>
        <a:p>
          <a:pPr rtl="0"/>
          <a:r>
            <a:rPr lang="cs-CZ"/>
            <a:t>Check your study plan progress (Student´s Portal) and Study Financing</a:t>
          </a:r>
        </a:p>
      </dgm:t>
    </dgm:pt>
    <dgm:pt modelId="{63D052BD-F865-4052-B93F-6BB3DC62B1BB}" type="parTrans" cxnId="{F8145CE0-B817-40FA-BA93-8706E763E30E}">
      <dgm:prSet/>
      <dgm:spPr/>
      <dgm:t>
        <a:bodyPr/>
        <a:lstStyle/>
        <a:p>
          <a:endParaRPr lang="cs-CZ"/>
        </a:p>
      </dgm:t>
    </dgm:pt>
    <dgm:pt modelId="{E601FAF5-6189-4D3B-887A-B81197E4C39A}" type="sibTrans" cxnId="{F8145CE0-B817-40FA-BA93-8706E763E30E}">
      <dgm:prSet/>
      <dgm:spPr/>
      <dgm:t>
        <a:bodyPr/>
        <a:lstStyle/>
        <a:p>
          <a:endParaRPr lang="cs-CZ"/>
        </a:p>
      </dgm:t>
    </dgm:pt>
    <dgm:pt modelId="{25F17268-6E18-43EE-B571-1E83463A0D2C}">
      <dgm:prSet/>
      <dgm:spPr/>
      <dgm:t>
        <a:bodyPr/>
        <a:lstStyle/>
        <a:p>
          <a:pPr rtl="0"/>
          <a:r>
            <a:rPr lang="cs-CZ" dirty="0" err="1"/>
            <a:t>Respect</a:t>
          </a:r>
          <a:r>
            <a:rPr lang="cs-CZ" dirty="0"/>
            <a:t> </a:t>
          </a:r>
          <a:r>
            <a:rPr lang="cs-CZ" dirty="0" err="1"/>
            <a:t>office</a:t>
          </a:r>
          <a:r>
            <a:rPr lang="cs-CZ" dirty="0"/>
            <a:t> </a:t>
          </a:r>
          <a:r>
            <a:rPr lang="cs-CZ" dirty="0" err="1"/>
            <a:t>hours</a:t>
          </a:r>
          <a:r>
            <a:rPr lang="cs-CZ" dirty="0"/>
            <a:t> </a:t>
          </a:r>
        </a:p>
      </dgm:t>
    </dgm:pt>
    <dgm:pt modelId="{907C9FC2-9ABE-4924-BD2D-E236FDEF63D3}" type="parTrans" cxnId="{B231B434-A8A1-42EE-9D7E-4E69DEB2412B}">
      <dgm:prSet/>
      <dgm:spPr/>
      <dgm:t>
        <a:bodyPr/>
        <a:lstStyle/>
        <a:p>
          <a:endParaRPr lang="cs-CZ"/>
        </a:p>
      </dgm:t>
    </dgm:pt>
    <dgm:pt modelId="{DD481422-1A92-4E6F-9F9C-D7D359B75898}" type="sibTrans" cxnId="{B231B434-A8A1-42EE-9D7E-4E69DEB2412B}">
      <dgm:prSet/>
      <dgm:spPr/>
      <dgm:t>
        <a:bodyPr/>
        <a:lstStyle/>
        <a:p>
          <a:endParaRPr lang="cs-CZ"/>
        </a:p>
      </dgm:t>
    </dgm:pt>
    <dgm:pt modelId="{7F0278C2-5DE2-4B94-8D8C-8484B5E72596}">
      <dgm:prSet/>
      <dgm:spPr/>
      <dgm:t>
        <a:bodyPr/>
        <a:lstStyle/>
        <a:p>
          <a:pPr rtl="0"/>
          <a:r>
            <a:rPr lang="cs-CZ" dirty="0"/>
            <a:t>Mobile </a:t>
          </a:r>
          <a:r>
            <a:rPr lang="cs-CZ" dirty="0" err="1"/>
            <a:t>application</a:t>
          </a:r>
          <a:r>
            <a:rPr lang="cs-CZ" dirty="0"/>
            <a:t> My MENDELU</a:t>
          </a:r>
        </a:p>
      </dgm:t>
    </dgm:pt>
    <dgm:pt modelId="{E039879B-C8AA-4DFC-9A98-A1C17EDA1301}" type="parTrans" cxnId="{754E5FF8-7525-4288-93CA-E710659C2694}">
      <dgm:prSet/>
      <dgm:spPr/>
      <dgm:t>
        <a:bodyPr/>
        <a:lstStyle/>
        <a:p>
          <a:endParaRPr lang="cs-CZ"/>
        </a:p>
      </dgm:t>
    </dgm:pt>
    <dgm:pt modelId="{2319205C-0E19-4911-89D9-8B4E27F82F81}" type="sibTrans" cxnId="{754E5FF8-7525-4288-93CA-E710659C2694}">
      <dgm:prSet/>
      <dgm:spPr/>
      <dgm:t>
        <a:bodyPr/>
        <a:lstStyle/>
        <a:p>
          <a:endParaRPr lang="cs-CZ"/>
        </a:p>
      </dgm:t>
    </dgm:pt>
    <dgm:pt modelId="{0ACEAE24-F2A4-40B4-A1C5-57355614B314}" type="pres">
      <dgm:prSet presAssocID="{0948DDE1-F75D-4165-979C-3AA295CA2AC3}" presName="linear" presStyleCnt="0">
        <dgm:presLayoutVars>
          <dgm:dir/>
          <dgm:animLvl val="lvl"/>
          <dgm:resizeHandles val="exact"/>
        </dgm:presLayoutVars>
      </dgm:prSet>
      <dgm:spPr/>
    </dgm:pt>
    <dgm:pt modelId="{8FEA1E1D-96F7-4AAF-A18F-C3E13EDA719A}" type="pres">
      <dgm:prSet presAssocID="{0F45FFE8-8334-4363-86D6-FDCC471D99D2}" presName="parentLin" presStyleCnt="0"/>
      <dgm:spPr/>
    </dgm:pt>
    <dgm:pt modelId="{E83863ED-F296-47F7-91C2-4AE0729AEB05}" type="pres">
      <dgm:prSet presAssocID="{0F45FFE8-8334-4363-86D6-FDCC471D99D2}" presName="parentLeftMargin" presStyleLbl="node1" presStyleIdx="0" presStyleCnt="8"/>
      <dgm:spPr/>
    </dgm:pt>
    <dgm:pt modelId="{56A60A8F-CC16-46DF-927B-D45F67E42951}" type="pres">
      <dgm:prSet presAssocID="{0F45FFE8-8334-4363-86D6-FDCC471D99D2}" presName="parentText" presStyleLbl="node1" presStyleIdx="0" presStyleCnt="8" custScaleX="134532">
        <dgm:presLayoutVars>
          <dgm:chMax val="0"/>
          <dgm:bulletEnabled val="1"/>
        </dgm:presLayoutVars>
      </dgm:prSet>
      <dgm:spPr/>
    </dgm:pt>
    <dgm:pt modelId="{E9E12B0E-26B2-460B-BBD2-26587F975197}" type="pres">
      <dgm:prSet presAssocID="{0F45FFE8-8334-4363-86D6-FDCC471D99D2}" presName="negativeSpace" presStyleCnt="0"/>
      <dgm:spPr/>
    </dgm:pt>
    <dgm:pt modelId="{2A83CE1D-153A-4E4F-BE3C-111F8196C173}" type="pres">
      <dgm:prSet presAssocID="{0F45FFE8-8334-4363-86D6-FDCC471D99D2}" presName="childText" presStyleLbl="conFgAcc1" presStyleIdx="0" presStyleCnt="8">
        <dgm:presLayoutVars>
          <dgm:bulletEnabled val="1"/>
        </dgm:presLayoutVars>
      </dgm:prSet>
      <dgm:spPr/>
    </dgm:pt>
    <dgm:pt modelId="{3CDA96D6-4F0C-4306-B1C5-9BF22F399805}" type="pres">
      <dgm:prSet presAssocID="{59F99742-37E1-45C5-8F91-4D8B7F3D9A13}" presName="spaceBetweenRectangles" presStyleCnt="0"/>
      <dgm:spPr/>
    </dgm:pt>
    <dgm:pt modelId="{42D12582-1711-4847-93A0-F45660DBAE68}" type="pres">
      <dgm:prSet presAssocID="{5249A757-033E-4DA3-AC83-8EC0B89381B9}" presName="parentLin" presStyleCnt="0"/>
      <dgm:spPr/>
    </dgm:pt>
    <dgm:pt modelId="{6E50DB2F-83BF-45C5-B243-4FEA39FAFA34}" type="pres">
      <dgm:prSet presAssocID="{5249A757-033E-4DA3-AC83-8EC0B89381B9}" presName="parentLeftMargin" presStyleLbl="node1" presStyleIdx="0" presStyleCnt="8"/>
      <dgm:spPr/>
    </dgm:pt>
    <dgm:pt modelId="{7D33B50A-EFBA-4DF3-8FBC-949370C114A8}" type="pres">
      <dgm:prSet presAssocID="{5249A757-033E-4DA3-AC83-8EC0B89381B9}" presName="parentText" presStyleLbl="node1" presStyleIdx="1" presStyleCnt="8" custScaleX="134532">
        <dgm:presLayoutVars>
          <dgm:chMax val="0"/>
          <dgm:bulletEnabled val="1"/>
        </dgm:presLayoutVars>
      </dgm:prSet>
      <dgm:spPr/>
    </dgm:pt>
    <dgm:pt modelId="{65630CDA-05E2-4466-8943-10831623080E}" type="pres">
      <dgm:prSet presAssocID="{5249A757-033E-4DA3-AC83-8EC0B89381B9}" presName="negativeSpace" presStyleCnt="0"/>
      <dgm:spPr/>
    </dgm:pt>
    <dgm:pt modelId="{5B4F3B00-4EEC-4AFD-A38A-C0F09EDE1C38}" type="pres">
      <dgm:prSet presAssocID="{5249A757-033E-4DA3-AC83-8EC0B89381B9}" presName="childText" presStyleLbl="conFgAcc1" presStyleIdx="1" presStyleCnt="8">
        <dgm:presLayoutVars>
          <dgm:bulletEnabled val="1"/>
        </dgm:presLayoutVars>
      </dgm:prSet>
      <dgm:spPr/>
    </dgm:pt>
    <dgm:pt modelId="{8353BF70-3982-4534-B6DA-AA4C532CA115}" type="pres">
      <dgm:prSet presAssocID="{341EA655-DEB2-4ACF-9634-C6C16F54ABA7}" presName="spaceBetweenRectangles" presStyleCnt="0"/>
      <dgm:spPr/>
    </dgm:pt>
    <dgm:pt modelId="{D64B0F64-A024-4A1E-A2D1-1C77A6B3504B}" type="pres">
      <dgm:prSet presAssocID="{A4A2D9D8-E557-40A7-9014-1B040BB3096E}" presName="parentLin" presStyleCnt="0"/>
      <dgm:spPr/>
    </dgm:pt>
    <dgm:pt modelId="{63CD29AE-98AE-44A6-90C9-5A1F1CD24787}" type="pres">
      <dgm:prSet presAssocID="{A4A2D9D8-E557-40A7-9014-1B040BB3096E}" presName="parentLeftMargin" presStyleLbl="node1" presStyleIdx="1" presStyleCnt="8"/>
      <dgm:spPr/>
    </dgm:pt>
    <dgm:pt modelId="{F130A1CF-D2A2-4ACE-B7FE-172ABB4198EC}" type="pres">
      <dgm:prSet presAssocID="{A4A2D9D8-E557-40A7-9014-1B040BB3096E}" presName="parentText" presStyleLbl="node1" presStyleIdx="2" presStyleCnt="8" custScaleX="134532">
        <dgm:presLayoutVars>
          <dgm:chMax val="0"/>
          <dgm:bulletEnabled val="1"/>
        </dgm:presLayoutVars>
      </dgm:prSet>
      <dgm:spPr/>
    </dgm:pt>
    <dgm:pt modelId="{CBAA447E-EDA7-48CC-98C6-BACBC9BFECE7}" type="pres">
      <dgm:prSet presAssocID="{A4A2D9D8-E557-40A7-9014-1B040BB3096E}" presName="negativeSpace" presStyleCnt="0"/>
      <dgm:spPr/>
    </dgm:pt>
    <dgm:pt modelId="{7C83D87E-12C0-4296-A5C9-E569B5220A7A}" type="pres">
      <dgm:prSet presAssocID="{A4A2D9D8-E557-40A7-9014-1B040BB3096E}" presName="childText" presStyleLbl="conFgAcc1" presStyleIdx="2" presStyleCnt="8">
        <dgm:presLayoutVars>
          <dgm:bulletEnabled val="1"/>
        </dgm:presLayoutVars>
      </dgm:prSet>
      <dgm:spPr/>
    </dgm:pt>
    <dgm:pt modelId="{01A7D2E1-2D6C-4411-A8DC-EA9A587F5079}" type="pres">
      <dgm:prSet presAssocID="{67C7A6AB-0EC5-4611-843C-21391CD58B21}" presName="spaceBetweenRectangles" presStyleCnt="0"/>
      <dgm:spPr/>
    </dgm:pt>
    <dgm:pt modelId="{B6660715-74FC-42A4-85F4-D73989AA1CB0}" type="pres">
      <dgm:prSet presAssocID="{18B5F96C-4CE0-4513-A7B3-9CF5A97D8101}" presName="parentLin" presStyleCnt="0"/>
      <dgm:spPr/>
    </dgm:pt>
    <dgm:pt modelId="{43614766-4D92-4627-9D21-C99807600C7C}" type="pres">
      <dgm:prSet presAssocID="{18B5F96C-4CE0-4513-A7B3-9CF5A97D8101}" presName="parentLeftMargin" presStyleLbl="node1" presStyleIdx="2" presStyleCnt="8"/>
      <dgm:spPr/>
    </dgm:pt>
    <dgm:pt modelId="{895DBD19-96C2-44BE-BF6F-A32500DEF4EB}" type="pres">
      <dgm:prSet presAssocID="{18B5F96C-4CE0-4513-A7B3-9CF5A97D8101}" presName="parentText" presStyleLbl="node1" presStyleIdx="3" presStyleCnt="8" custScaleX="134532">
        <dgm:presLayoutVars>
          <dgm:chMax val="0"/>
          <dgm:bulletEnabled val="1"/>
        </dgm:presLayoutVars>
      </dgm:prSet>
      <dgm:spPr/>
    </dgm:pt>
    <dgm:pt modelId="{2B194927-F212-4C71-AB28-76554992EDB5}" type="pres">
      <dgm:prSet presAssocID="{18B5F96C-4CE0-4513-A7B3-9CF5A97D8101}" presName="negativeSpace" presStyleCnt="0"/>
      <dgm:spPr/>
    </dgm:pt>
    <dgm:pt modelId="{066FF857-2D92-4039-8AD1-035484F25005}" type="pres">
      <dgm:prSet presAssocID="{18B5F96C-4CE0-4513-A7B3-9CF5A97D8101}" presName="childText" presStyleLbl="conFgAcc1" presStyleIdx="3" presStyleCnt="8">
        <dgm:presLayoutVars>
          <dgm:bulletEnabled val="1"/>
        </dgm:presLayoutVars>
      </dgm:prSet>
      <dgm:spPr/>
    </dgm:pt>
    <dgm:pt modelId="{82468EBF-4B39-45EB-9924-B2D8623ACB98}" type="pres">
      <dgm:prSet presAssocID="{6ABD43F1-D3AB-4BDE-8FFF-B2BEECFA2934}" presName="spaceBetweenRectangles" presStyleCnt="0"/>
      <dgm:spPr/>
    </dgm:pt>
    <dgm:pt modelId="{95D65A83-EC56-405F-AE17-D04FAFFCBE57}" type="pres">
      <dgm:prSet presAssocID="{AF6930E6-4075-4933-8D9E-6722BF810B7B}" presName="parentLin" presStyleCnt="0"/>
      <dgm:spPr/>
    </dgm:pt>
    <dgm:pt modelId="{855AB679-19D0-4DB8-A51B-8A179956F9D5}" type="pres">
      <dgm:prSet presAssocID="{AF6930E6-4075-4933-8D9E-6722BF810B7B}" presName="parentLeftMargin" presStyleLbl="node1" presStyleIdx="3" presStyleCnt="8"/>
      <dgm:spPr/>
    </dgm:pt>
    <dgm:pt modelId="{B2495910-5A95-498C-9CCD-CF5D53A8C17C}" type="pres">
      <dgm:prSet presAssocID="{AF6930E6-4075-4933-8D9E-6722BF810B7B}" presName="parentText" presStyleLbl="node1" presStyleIdx="4" presStyleCnt="8" custScaleX="134532">
        <dgm:presLayoutVars>
          <dgm:chMax val="0"/>
          <dgm:bulletEnabled val="1"/>
        </dgm:presLayoutVars>
      </dgm:prSet>
      <dgm:spPr/>
    </dgm:pt>
    <dgm:pt modelId="{B248ACBC-3A5B-4BDB-8EB9-143A24F93381}" type="pres">
      <dgm:prSet presAssocID="{AF6930E6-4075-4933-8D9E-6722BF810B7B}" presName="negativeSpace" presStyleCnt="0"/>
      <dgm:spPr/>
    </dgm:pt>
    <dgm:pt modelId="{D5FE95F5-6229-49A6-B765-5FAA04F4DCF9}" type="pres">
      <dgm:prSet presAssocID="{AF6930E6-4075-4933-8D9E-6722BF810B7B}" presName="childText" presStyleLbl="conFgAcc1" presStyleIdx="4" presStyleCnt="8">
        <dgm:presLayoutVars>
          <dgm:bulletEnabled val="1"/>
        </dgm:presLayoutVars>
      </dgm:prSet>
      <dgm:spPr/>
    </dgm:pt>
    <dgm:pt modelId="{28756A1D-EB62-4A09-9EE1-C305A26CD1E2}" type="pres">
      <dgm:prSet presAssocID="{6E6BC4DA-87A1-4BD4-B884-D0E2DF9ECB7D}" presName="spaceBetweenRectangles" presStyleCnt="0"/>
      <dgm:spPr/>
    </dgm:pt>
    <dgm:pt modelId="{4A9FFF49-51B5-447C-88C4-55CF30008BA7}" type="pres">
      <dgm:prSet presAssocID="{09D553C8-F317-4EBB-822A-FAF5D1C298E9}" presName="parentLin" presStyleCnt="0"/>
      <dgm:spPr/>
    </dgm:pt>
    <dgm:pt modelId="{5788CFEF-0619-4C4C-8997-030ED8D11011}" type="pres">
      <dgm:prSet presAssocID="{09D553C8-F317-4EBB-822A-FAF5D1C298E9}" presName="parentLeftMargin" presStyleLbl="node1" presStyleIdx="4" presStyleCnt="8"/>
      <dgm:spPr/>
    </dgm:pt>
    <dgm:pt modelId="{E41ACA71-2AC8-4B8F-86F7-E0AD064D9B3B}" type="pres">
      <dgm:prSet presAssocID="{09D553C8-F317-4EBB-822A-FAF5D1C298E9}" presName="parentText" presStyleLbl="node1" presStyleIdx="5" presStyleCnt="8" custScaleX="134532">
        <dgm:presLayoutVars>
          <dgm:chMax val="0"/>
          <dgm:bulletEnabled val="1"/>
        </dgm:presLayoutVars>
      </dgm:prSet>
      <dgm:spPr/>
    </dgm:pt>
    <dgm:pt modelId="{4530BDF4-DD29-4A5E-B3B5-710F1B4B93D3}" type="pres">
      <dgm:prSet presAssocID="{09D553C8-F317-4EBB-822A-FAF5D1C298E9}" presName="negativeSpace" presStyleCnt="0"/>
      <dgm:spPr/>
    </dgm:pt>
    <dgm:pt modelId="{CA37A638-4CED-4E96-A816-8CEAE2B228F6}" type="pres">
      <dgm:prSet presAssocID="{09D553C8-F317-4EBB-822A-FAF5D1C298E9}" presName="childText" presStyleLbl="conFgAcc1" presStyleIdx="5" presStyleCnt="8">
        <dgm:presLayoutVars>
          <dgm:bulletEnabled val="1"/>
        </dgm:presLayoutVars>
      </dgm:prSet>
      <dgm:spPr/>
    </dgm:pt>
    <dgm:pt modelId="{20CFF3CB-36E7-4910-8B5A-75B847093FC5}" type="pres">
      <dgm:prSet presAssocID="{E601FAF5-6189-4D3B-887A-B81197E4C39A}" presName="spaceBetweenRectangles" presStyleCnt="0"/>
      <dgm:spPr/>
    </dgm:pt>
    <dgm:pt modelId="{0F5A4800-503C-42E9-A4E0-927BF6AB2AF5}" type="pres">
      <dgm:prSet presAssocID="{25F17268-6E18-43EE-B571-1E83463A0D2C}" presName="parentLin" presStyleCnt="0"/>
      <dgm:spPr/>
    </dgm:pt>
    <dgm:pt modelId="{A177585D-88C9-42CA-A015-EC5EA29D0B9C}" type="pres">
      <dgm:prSet presAssocID="{25F17268-6E18-43EE-B571-1E83463A0D2C}" presName="parentLeftMargin" presStyleLbl="node1" presStyleIdx="5" presStyleCnt="8"/>
      <dgm:spPr/>
    </dgm:pt>
    <dgm:pt modelId="{AED6A287-42E0-4E7F-A566-8CD034F544C7}" type="pres">
      <dgm:prSet presAssocID="{25F17268-6E18-43EE-B571-1E83463A0D2C}" presName="parentText" presStyleLbl="node1" presStyleIdx="6" presStyleCnt="8" custScaleX="134532">
        <dgm:presLayoutVars>
          <dgm:chMax val="0"/>
          <dgm:bulletEnabled val="1"/>
        </dgm:presLayoutVars>
      </dgm:prSet>
      <dgm:spPr/>
    </dgm:pt>
    <dgm:pt modelId="{7982FA69-9AC4-42A4-A096-DD90D7166571}" type="pres">
      <dgm:prSet presAssocID="{25F17268-6E18-43EE-B571-1E83463A0D2C}" presName="negativeSpace" presStyleCnt="0"/>
      <dgm:spPr/>
    </dgm:pt>
    <dgm:pt modelId="{D8BA0AA5-92DA-4977-8EB7-5632D0354204}" type="pres">
      <dgm:prSet presAssocID="{25F17268-6E18-43EE-B571-1E83463A0D2C}" presName="childText" presStyleLbl="conFgAcc1" presStyleIdx="6" presStyleCnt="8">
        <dgm:presLayoutVars>
          <dgm:bulletEnabled val="1"/>
        </dgm:presLayoutVars>
      </dgm:prSet>
      <dgm:spPr/>
    </dgm:pt>
    <dgm:pt modelId="{5C06D1A5-19C5-4AEF-83B6-56B851874342}" type="pres">
      <dgm:prSet presAssocID="{DD481422-1A92-4E6F-9F9C-D7D359B75898}" presName="spaceBetweenRectangles" presStyleCnt="0"/>
      <dgm:spPr/>
    </dgm:pt>
    <dgm:pt modelId="{EDA12FE8-581E-46B7-B95E-F051E7DE830E}" type="pres">
      <dgm:prSet presAssocID="{7F0278C2-5DE2-4B94-8D8C-8484B5E72596}" presName="parentLin" presStyleCnt="0"/>
      <dgm:spPr/>
    </dgm:pt>
    <dgm:pt modelId="{79473329-6A59-4AA1-801D-6AF0A87D783D}" type="pres">
      <dgm:prSet presAssocID="{7F0278C2-5DE2-4B94-8D8C-8484B5E72596}" presName="parentLeftMargin" presStyleLbl="node1" presStyleIdx="6" presStyleCnt="8"/>
      <dgm:spPr/>
    </dgm:pt>
    <dgm:pt modelId="{E1E9A736-491B-4868-AFE4-5A1E09BE18D6}" type="pres">
      <dgm:prSet presAssocID="{7F0278C2-5DE2-4B94-8D8C-8484B5E72596}" presName="parentText" presStyleLbl="node1" presStyleIdx="7" presStyleCnt="8" custScaleX="134532">
        <dgm:presLayoutVars>
          <dgm:chMax val="0"/>
          <dgm:bulletEnabled val="1"/>
        </dgm:presLayoutVars>
      </dgm:prSet>
      <dgm:spPr/>
    </dgm:pt>
    <dgm:pt modelId="{AD43075E-55AA-4205-AA24-7E8B673D3378}" type="pres">
      <dgm:prSet presAssocID="{7F0278C2-5DE2-4B94-8D8C-8484B5E72596}" presName="negativeSpace" presStyleCnt="0"/>
      <dgm:spPr/>
    </dgm:pt>
    <dgm:pt modelId="{E071D777-EF25-4A50-95A5-3E51A5D90DAE}" type="pres">
      <dgm:prSet presAssocID="{7F0278C2-5DE2-4B94-8D8C-8484B5E7259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C397C00-E59B-4370-BC6A-AACB00C0F72A}" srcId="{0948DDE1-F75D-4165-979C-3AA295CA2AC3}" destId="{AF6930E6-4075-4933-8D9E-6722BF810B7B}" srcOrd="4" destOrd="0" parTransId="{306AE991-8D7C-4A10-A68E-FD5A9DB82F40}" sibTransId="{6E6BC4DA-87A1-4BD4-B884-D0E2DF9ECB7D}"/>
    <dgm:cxn modelId="{AD350910-1171-41EA-8888-8D0EC1999469}" type="presOf" srcId="{7F0278C2-5DE2-4B94-8D8C-8484B5E72596}" destId="{79473329-6A59-4AA1-801D-6AF0A87D783D}" srcOrd="0" destOrd="0" presId="urn:microsoft.com/office/officeart/2005/8/layout/list1"/>
    <dgm:cxn modelId="{1749DC1F-B994-4F7A-9A97-7BA9849C1B83}" type="presOf" srcId="{A4A2D9D8-E557-40A7-9014-1B040BB3096E}" destId="{63CD29AE-98AE-44A6-90C9-5A1F1CD24787}" srcOrd="0" destOrd="0" presId="urn:microsoft.com/office/officeart/2005/8/layout/list1"/>
    <dgm:cxn modelId="{31293934-71E4-4A99-9492-206E746F0BBD}" type="presOf" srcId="{18B5F96C-4CE0-4513-A7B3-9CF5A97D8101}" destId="{43614766-4D92-4627-9D21-C99807600C7C}" srcOrd="0" destOrd="0" presId="urn:microsoft.com/office/officeart/2005/8/layout/list1"/>
    <dgm:cxn modelId="{B231B434-A8A1-42EE-9D7E-4E69DEB2412B}" srcId="{0948DDE1-F75D-4165-979C-3AA295CA2AC3}" destId="{25F17268-6E18-43EE-B571-1E83463A0D2C}" srcOrd="6" destOrd="0" parTransId="{907C9FC2-9ABE-4924-BD2D-E236FDEF63D3}" sibTransId="{DD481422-1A92-4E6F-9F9C-D7D359B75898}"/>
    <dgm:cxn modelId="{F0389736-A3AE-4EF6-8DE2-EBAF2472CFE3}" type="presOf" srcId="{0F45FFE8-8334-4363-86D6-FDCC471D99D2}" destId="{E83863ED-F296-47F7-91C2-4AE0729AEB05}" srcOrd="0" destOrd="0" presId="urn:microsoft.com/office/officeart/2005/8/layout/list1"/>
    <dgm:cxn modelId="{340F583C-5692-4DF6-B210-EBD6157CA6C8}" type="presOf" srcId="{5249A757-033E-4DA3-AC83-8EC0B89381B9}" destId="{7D33B50A-EFBA-4DF3-8FBC-949370C114A8}" srcOrd="1" destOrd="0" presId="urn:microsoft.com/office/officeart/2005/8/layout/list1"/>
    <dgm:cxn modelId="{8C304D3F-1BCA-45BB-848C-C64DC52E8A1F}" type="presOf" srcId="{AF6930E6-4075-4933-8D9E-6722BF810B7B}" destId="{855AB679-19D0-4DB8-A51B-8A179956F9D5}" srcOrd="0" destOrd="0" presId="urn:microsoft.com/office/officeart/2005/8/layout/list1"/>
    <dgm:cxn modelId="{C0785462-C06E-4E45-9E2F-45B8AEA9ADA0}" srcId="{0948DDE1-F75D-4165-979C-3AA295CA2AC3}" destId="{18B5F96C-4CE0-4513-A7B3-9CF5A97D8101}" srcOrd="3" destOrd="0" parTransId="{AC308C8E-980F-4CDE-9509-3F73D11D07F4}" sibTransId="{6ABD43F1-D3AB-4BDE-8FFF-B2BEECFA2934}"/>
    <dgm:cxn modelId="{DECF2365-3DE7-48ED-93C5-C9106667431C}" type="presOf" srcId="{09D553C8-F317-4EBB-822A-FAF5D1C298E9}" destId="{E41ACA71-2AC8-4B8F-86F7-E0AD064D9B3B}" srcOrd="1" destOrd="0" presId="urn:microsoft.com/office/officeart/2005/8/layout/list1"/>
    <dgm:cxn modelId="{34ED5067-A15D-49EE-9481-0E7FA0AAE6A1}" type="presOf" srcId="{18B5F96C-4CE0-4513-A7B3-9CF5A97D8101}" destId="{895DBD19-96C2-44BE-BF6F-A32500DEF4EB}" srcOrd="1" destOrd="0" presId="urn:microsoft.com/office/officeart/2005/8/layout/list1"/>
    <dgm:cxn modelId="{D261434E-691D-4230-AE05-46D1D5B1C54C}" type="presOf" srcId="{5249A757-033E-4DA3-AC83-8EC0B89381B9}" destId="{6E50DB2F-83BF-45C5-B243-4FEA39FAFA34}" srcOrd="0" destOrd="0" presId="urn:microsoft.com/office/officeart/2005/8/layout/list1"/>
    <dgm:cxn modelId="{1465D273-7A05-4C1F-BB03-6B80709797FE}" type="presOf" srcId="{AF6930E6-4075-4933-8D9E-6722BF810B7B}" destId="{B2495910-5A95-498C-9CCD-CF5D53A8C17C}" srcOrd="1" destOrd="0" presId="urn:microsoft.com/office/officeart/2005/8/layout/list1"/>
    <dgm:cxn modelId="{A0CA8D99-A5C5-4636-82CA-950ED8A7A391}" type="presOf" srcId="{0F45FFE8-8334-4363-86D6-FDCC471D99D2}" destId="{56A60A8F-CC16-46DF-927B-D45F67E42951}" srcOrd="1" destOrd="0" presId="urn:microsoft.com/office/officeart/2005/8/layout/list1"/>
    <dgm:cxn modelId="{9674B1A0-BF81-4F06-83EF-E9A3FD11ADBD}" srcId="{0948DDE1-F75D-4165-979C-3AA295CA2AC3}" destId="{0F45FFE8-8334-4363-86D6-FDCC471D99D2}" srcOrd="0" destOrd="0" parTransId="{91127DA4-6AAC-4BA0-AD1A-7E857A863919}" sibTransId="{59F99742-37E1-45C5-8F91-4D8B7F3D9A13}"/>
    <dgm:cxn modelId="{778664BD-E3E3-40B2-B757-8B0204C24528}" srcId="{0948DDE1-F75D-4165-979C-3AA295CA2AC3}" destId="{5249A757-033E-4DA3-AC83-8EC0B89381B9}" srcOrd="1" destOrd="0" parTransId="{697E25CD-AFC4-4157-AD47-BFBE6B05AD20}" sibTransId="{341EA655-DEB2-4ACF-9634-C6C16F54ABA7}"/>
    <dgm:cxn modelId="{5DE32BBE-DB70-430F-A68E-C2B533371393}" type="presOf" srcId="{09D553C8-F317-4EBB-822A-FAF5D1C298E9}" destId="{5788CFEF-0619-4C4C-8997-030ED8D11011}" srcOrd="0" destOrd="0" presId="urn:microsoft.com/office/officeart/2005/8/layout/list1"/>
    <dgm:cxn modelId="{17A1A1C1-1E23-4E93-A836-56CFB4207F8C}" type="presOf" srcId="{A4A2D9D8-E557-40A7-9014-1B040BB3096E}" destId="{F130A1CF-D2A2-4ACE-B7FE-172ABB4198EC}" srcOrd="1" destOrd="0" presId="urn:microsoft.com/office/officeart/2005/8/layout/list1"/>
    <dgm:cxn modelId="{E0E989C3-CCD1-4DC9-A972-61C550CC3899}" type="presOf" srcId="{25F17268-6E18-43EE-B571-1E83463A0D2C}" destId="{A177585D-88C9-42CA-A015-EC5EA29D0B9C}" srcOrd="0" destOrd="0" presId="urn:microsoft.com/office/officeart/2005/8/layout/list1"/>
    <dgm:cxn modelId="{7796D0C8-F7AB-44BD-91CF-780608E5C88E}" type="presOf" srcId="{0948DDE1-F75D-4165-979C-3AA295CA2AC3}" destId="{0ACEAE24-F2A4-40B4-A1C5-57355614B314}" srcOrd="0" destOrd="0" presId="urn:microsoft.com/office/officeart/2005/8/layout/list1"/>
    <dgm:cxn modelId="{1AECA0D3-3429-4EB0-8F43-8B0B8A425070}" srcId="{0948DDE1-F75D-4165-979C-3AA295CA2AC3}" destId="{A4A2D9D8-E557-40A7-9014-1B040BB3096E}" srcOrd="2" destOrd="0" parTransId="{19A206AD-4A2C-4F1D-85D6-3CD34AA5C181}" sibTransId="{67C7A6AB-0EC5-4611-843C-21391CD58B21}"/>
    <dgm:cxn modelId="{6E5F13D5-3608-426B-923B-900BC02D0DA1}" type="presOf" srcId="{7F0278C2-5DE2-4B94-8D8C-8484B5E72596}" destId="{E1E9A736-491B-4868-AFE4-5A1E09BE18D6}" srcOrd="1" destOrd="0" presId="urn:microsoft.com/office/officeart/2005/8/layout/list1"/>
    <dgm:cxn modelId="{10E5ADD8-231F-4B1A-B78A-E3CBFBC2D218}" type="presOf" srcId="{25F17268-6E18-43EE-B571-1E83463A0D2C}" destId="{AED6A287-42E0-4E7F-A566-8CD034F544C7}" srcOrd="1" destOrd="0" presId="urn:microsoft.com/office/officeart/2005/8/layout/list1"/>
    <dgm:cxn modelId="{F8145CE0-B817-40FA-BA93-8706E763E30E}" srcId="{0948DDE1-F75D-4165-979C-3AA295CA2AC3}" destId="{09D553C8-F317-4EBB-822A-FAF5D1C298E9}" srcOrd="5" destOrd="0" parTransId="{63D052BD-F865-4052-B93F-6BB3DC62B1BB}" sibTransId="{E601FAF5-6189-4D3B-887A-B81197E4C39A}"/>
    <dgm:cxn modelId="{754E5FF8-7525-4288-93CA-E710659C2694}" srcId="{0948DDE1-F75D-4165-979C-3AA295CA2AC3}" destId="{7F0278C2-5DE2-4B94-8D8C-8484B5E72596}" srcOrd="7" destOrd="0" parTransId="{E039879B-C8AA-4DFC-9A98-A1C17EDA1301}" sibTransId="{2319205C-0E19-4911-89D9-8B4E27F82F81}"/>
    <dgm:cxn modelId="{92578A42-DAD7-4A1E-A87A-8B78F0DAAB8A}" type="presParOf" srcId="{0ACEAE24-F2A4-40B4-A1C5-57355614B314}" destId="{8FEA1E1D-96F7-4AAF-A18F-C3E13EDA719A}" srcOrd="0" destOrd="0" presId="urn:microsoft.com/office/officeart/2005/8/layout/list1"/>
    <dgm:cxn modelId="{FE8A298D-FD9C-4F74-AC8A-F99A2A1C0023}" type="presParOf" srcId="{8FEA1E1D-96F7-4AAF-A18F-C3E13EDA719A}" destId="{E83863ED-F296-47F7-91C2-4AE0729AEB05}" srcOrd="0" destOrd="0" presId="urn:microsoft.com/office/officeart/2005/8/layout/list1"/>
    <dgm:cxn modelId="{783D0C04-3533-47AC-8DFA-7F331FC368D4}" type="presParOf" srcId="{8FEA1E1D-96F7-4AAF-A18F-C3E13EDA719A}" destId="{56A60A8F-CC16-46DF-927B-D45F67E42951}" srcOrd="1" destOrd="0" presId="urn:microsoft.com/office/officeart/2005/8/layout/list1"/>
    <dgm:cxn modelId="{8B360678-3037-4FBE-9045-FDF58257FE45}" type="presParOf" srcId="{0ACEAE24-F2A4-40B4-A1C5-57355614B314}" destId="{E9E12B0E-26B2-460B-BBD2-26587F975197}" srcOrd="1" destOrd="0" presId="urn:microsoft.com/office/officeart/2005/8/layout/list1"/>
    <dgm:cxn modelId="{42C08C15-3E52-4D78-9D79-D09F3A5E48ED}" type="presParOf" srcId="{0ACEAE24-F2A4-40B4-A1C5-57355614B314}" destId="{2A83CE1D-153A-4E4F-BE3C-111F8196C173}" srcOrd="2" destOrd="0" presId="urn:microsoft.com/office/officeart/2005/8/layout/list1"/>
    <dgm:cxn modelId="{36873459-A861-439A-ABC6-41299D9A4716}" type="presParOf" srcId="{0ACEAE24-F2A4-40B4-A1C5-57355614B314}" destId="{3CDA96D6-4F0C-4306-B1C5-9BF22F399805}" srcOrd="3" destOrd="0" presId="urn:microsoft.com/office/officeart/2005/8/layout/list1"/>
    <dgm:cxn modelId="{5104DBFD-51AC-4409-90ED-E52003E8A805}" type="presParOf" srcId="{0ACEAE24-F2A4-40B4-A1C5-57355614B314}" destId="{42D12582-1711-4847-93A0-F45660DBAE68}" srcOrd="4" destOrd="0" presId="urn:microsoft.com/office/officeart/2005/8/layout/list1"/>
    <dgm:cxn modelId="{B205C713-78AE-4E35-AB27-DA795670C6A6}" type="presParOf" srcId="{42D12582-1711-4847-93A0-F45660DBAE68}" destId="{6E50DB2F-83BF-45C5-B243-4FEA39FAFA34}" srcOrd="0" destOrd="0" presId="urn:microsoft.com/office/officeart/2005/8/layout/list1"/>
    <dgm:cxn modelId="{15FD171C-53E9-478F-AAFE-384122246042}" type="presParOf" srcId="{42D12582-1711-4847-93A0-F45660DBAE68}" destId="{7D33B50A-EFBA-4DF3-8FBC-949370C114A8}" srcOrd="1" destOrd="0" presId="urn:microsoft.com/office/officeart/2005/8/layout/list1"/>
    <dgm:cxn modelId="{CCAB0EC2-1FAA-4EDD-80CD-27DB1A7300E9}" type="presParOf" srcId="{0ACEAE24-F2A4-40B4-A1C5-57355614B314}" destId="{65630CDA-05E2-4466-8943-10831623080E}" srcOrd="5" destOrd="0" presId="urn:microsoft.com/office/officeart/2005/8/layout/list1"/>
    <dgm:cxn modelId="{81D2E21D-B122-48A7-A8C7-D3DEA6F5F3B6}" type="presParOf" srcId="{0ACEAE24-F2A4-40B4-A1C5-57355614B314}" destId="{5B4F3B00-4EEC-4AFD-A38A-C0F09EDE1C38}" srcOrd="6" destOrd="0" presId="urn:microsoft.com/office/officeart/2005/8/layout/list1"/>
    <dgm:cxn modelId="{4B3ED043-A04A-44C7-B92F-497C1A007B91}" type="presParOf" srcId="{0ACEAE24-F2A4-40B4-A1C5-57355614B314}" destId="{8353BF70-3982-4534-B6DA-AA4C532CA115}" srcOrd="7" destOrd="0" presId="urn:microsoft.com/office/officeart/2005/8/layout/list1"/>
    <dgm:cxn modelId="{56E114BB-16AC-4F38-B3E3-3DD6E0220339}" type="presParOf" srcId="{0ACEAE24-F2A4-40B4-A1C5-57355614B314}" destId="{D64B0F64-A024-4A1E-A2D1-1C77A6B3504B}" srcOrd="8" destOrd="0" presId="urn:microsoft.com/office/officeart/2005/8/layout/list1"/>
    <dgm:cxn modelId="{15CC9544-CFD0-476C-82A4-057AE8103C7C}" type="presParOf" srcId="{D64B0F64-A024-4A1E-A2D1-1C77A6B3504B}" destId="{63CD29AE-98AE-44A6-90C9-5A1F1CD24787}" srcOrd="0" destOrd="0" presId="urn:microsoft.com/office/officeart/2005/8/layout/list1"/>
    <dgm:cxn modelId="{E381EA48-09D1-4B2F-AB55-34182F3254E0}" type="presParOf" srcId="{D64B0F64-A024-4A1E-A2D1-1C77A6B3504B}" destId="{F130A1CF-D2A2-4ACE-B7FE-172ABB4198EC}" srcOrd="1" destOrd="0" presId="urn:microsoft.com/office/officeart/2005/8/layout/list1"/>
    <dgm:cxn modelId="{673B4259-970F-433D-A616-EB19315B6023}" type="presParOf" srcId="{0ACEAE24-F2A4-40B4-A1C5-57355614B314}" destId="{CBAA447E-EDA7-48CC-98C6-BACBC9BFECE7}" srcOrd="9" destOrd="0" presId="urn:microsoft.com/office/officeart/2005/8/layout/list1"/>
    <dgm:cxn modelId="{5C4CB24A-076E-42FB-AF46-B51604FAA63B}" type="presParOf" srcId="{0ACEAE24-F2A4-40B4-A1C5-57355614B314}" destId="{7C83D87E-12C0-4296-A5C9-E569B5220A7A}" srcOrd="10" destOrd="0" presId="urn:microsoft.com/office/officeart/2005/8/layout/list1"/>
    <dgm:cxn modelId="{E460A35B-F32E-4D77-A8E0-B0E906B6B202}" type="presParOf" srcId="{0ACEAE24-F2A4-40B4-A1C5-57355614B314}" destId="{01A7D2E1-2D6C-4411-A8DC-EA9A587F5079}" srcOrd="11" destOrd="0" presId="urn:microsoft.com/office/officeart/2005/8/layout/list1"/>
    <dgm:cxn modelId="{A21F53D0-8C7C-448F-9836-63A992AC8EB2}" type="presParOf" srcId="{0ACEAE24-F2A4-40B4-A1C5-57355614B314}" destId="{B6660715-74FC-42A4-85F4-D73989AA1CB0}" srcOrd="12" destOrd="0" presId="urn:microsoft.com/office/officeart/2005/8/layout/list1"/>
    <dgm:cxn modelId="{07881C3F-784B-4A27-A2A4-544C9A846335}" type="presParOf" srcId="{B6660715-74FC-42A4-85F4-D73989AA1CB0}" destId="{43614766-4D92-4627-9D21-C99807600C7C}" srcOrd="0" destOrd="0" presId="urn:microsoft.com/office/officeart/2005/8/layout/list1"/>
    <dgm:cxn modelId="{D4253289-5469-4D5B-A5AC-AFFC550CCA2F}" type="presParOf" srcId="{B6660715-74FC-42A4-85F4-D73989AA1CB0}" destId="{895DBD19-96C2-44BE-BF6F-A32500DEF4EB}" srcOrd="1" destOrd="0" presId="urn:microsoft.com/office/officeart/2005/8/layout/list1"/>
    <dgm:cxn modelId="{741A79DB-099B-4603-BC8D-5F0F1898865D}" type="presParOf" srcId="{0ACEAE24-F2A4-40B4-A1C5-57355614B314}" destId="{2B194927-F212-4C71-AB28-76554992EDB5}" srcOrd="13" destOrd="0" presId="urn:microsoft.com/office/officeart/2005/8/layout/list1"/>
    <dgm:cxn modelId="{8DCC9319-64E7-4B4E-A118-D8089CE210F4}" type="presParOf" srcId="{0ACEAE24-F2A4-40B4-A1C5-57355614B314}" destId="{066FF857-2D92-4039-8AD1-035484F25005}" srcOrd="14" destOrd="0" presId="urn:microsoft.com/office/officeart/2005/8/layout/list1"/>
    <dgm:cxn modelId="{C2822DD0-F859-47B7-8CA7-A79863BA3886}" type="presParOf" srcId="{0ACEAE24-F2A4-40B4-A1C5-57355614B314}" destId="{82468EBF-4B39-45EB-9924-B2D8623ACB98}" srcOrd="15" destOrd="0" presId="urn:microsoft.com/office/officeart/2005/8/layout/list1"/>
    <dgm:cxn modelId="{AC551EE7-6D8B-434A-B174-67234F104891}" type="presParOf" srcId="{0ACEAE24-F2A4-40B4-A1C5-57355614B314}" destId="{95D65A83-EC56-405F-AE17-D04FAFFCBE57}" srcOrd="16" destOrd="0" presId="urn:microsoft.com/office/officeart/2005/8/layout/list1"/>
    <dgm:cxn modelId="{46561C06-C3A4-405A-8454-D2F039B50033}" type="presParOf" srcId="{95D65A83-EC56-405F-AE17-D04FAFFCBE57}" destId="{855AB679-19D0-4DB8-A51B-8A179956F9D5}" srcOrd="0" destOrd="0" presId="urn:microsoft.com/office/officeart/2005/8/layout/list1"/>
    <dgm:cxn modelId="{A05E9864-26E1-4DAA-868A-1676639A3E4D}" type="presParOf" srcId="{95D65A83-EC56-405F-AE17-D04FAFFCBE57}" destId="{B2495910-5A95-498C-9CCD-CF5D53A8C17C}" srcOrd="1" destOrd="0" presId="urn:microsoft.com/office/officeart/2005/8/layout/list1"/>
    <dgm:cxn modelId="{C0ECA325-9880-4552-99A7-277238CAA0E3}" type="presParOf" srcId="{0ACEAE24-F2A4-40B4-A1C5-57355614B314}" destId="{B248ACBC-3A5B-4BDB-8EB9-143A24F93381}" srcOrd="17" destOrd="0" presId="urn:microsoft.com/office/officeart/2005/8/layout/list1"/>
    <dgm:cxn modelId="{2A3F9F16-6F15-476F-8896-A04430A13A5D}" type="presParOf" srcId="{0ACEAE24-F2A4-40B4-A1C5-57355614B314}" destId="{D5FE95F5-6229-49A6-B765-5FAA04F4DCF9}" srcOrd="18" destOrd="0" presId="urn:microsoft.com/office/officeart/2005/8/layout/list1"/>
    <dgm:cxn modelId="{C14F7D51-DBB3-40BE-8970-7EAFAEEC52FA}" type="presParOf" srcId="{0ACEAE24-F2A4-40B4-A1C5-57355614B314}" destId="{28756A1D-EB62-4A09-9EE1-C305A26CD1E2}" srcOrd="19" destOrd="0" presId="urn:microsoft.com/office/officeart/2005/8/layout/list1"/>
    <dgm:cxn modelId="{B008376A-082D-48D6-B1E6-EF04DCD4E2A1}" type="presParOf" srcId="{0ACEAE24-F2A4-40B4-A1C5-57355614B314}" destId="{4A9FFF49-51B5-447C-88C4-55CF30008BA7}" srcOrd="20" destOrd="0" presId="urn:microsoft.com/office/officeart/2005/8/layout/list1"/>
    <dgm:cxn modelId="{FA797A0B-6170-4011-AAB2-4CCAE6033D98}" type="presParOf" srcId="{4A9FFF49-51B5-447C-88C4-55CF30008BA7}" destId="{5788CFEF-0619-4C4C-8997-030ED8D11011}" srcOrd="0" destOrd="0" presId="urn:microsoft.com/office/officeart/2005/8/layout/list1"/>
    <dgm:cxn modelId="{EC37A58E-2033-4B71-B44A-6C259F9900CB}" type="presParOf" srcId="{4A9FFF49-51B5-447C-88C4-55CF30008BA7}" destId="{E41ACA71-2AC8-4B8F-86F7-E0AD064D9B3B}" srcOrd="1" destOrd="0" presId="urn:microsoft.com/office/officeart/2005/8/layout/list1"/>
    <dgm:cxn modelId="{E9E9590F-55FA-4B68-86B1-6657F661E536}" type="presParOf" srcId="{0ACEAE24-F2A4-40B4-A1C5-57355614B314}" destId="{4530BDF4-DD29-4A5E-B3B5-710F1B4B93D3}" srcOrd="21" destOrd="0" presId="urn:microsoft.com/office/officeart/2005/8/layout/list1"/>
    <dgm:cxn modelId="{E2FE2FE2-33D0-40E7-9B80-EE33CEC4CCB1}" type="presParOf" srcId="{0ACEAE24-F2A4-40B4-A1C5-57355614B314}" destId="{CA37A638-4CED-4E96-A816-8CEAE2B228F6}" srcOrd="22" destOrd="0" presId="urn:microsoft.com/office/officeart/2005/8/layout/list1"/>
    <dgm:cxn modelId="{08790C4E-2F90-44AB-9A08-93B7D48E7EBB}" type="presParOf" srcId="{0ACEAE24-F2A4-40B4-A1C5-57355614B314}" destId="{20CFF3CB-36E7-4910-8B5A-75B847093FC5}" srcOrd="23" destOrd="0" presId="urn:microsoft.com/office/officeart/2005/8/layout/list1"/>
    <dgm:cxn modelId="{804445F5-A549-492B-A281-1080BE8E508D}" type="presParOf" srcId="{0ACEAE24-F2A4-40B4-A1C5-57355614B314}" destId="{0F5A4800-503C-42E9-A4E0-927BF6AB2AF5}" srcOrd="24" destOrd="0" presId="urn:microsoft.com/office/officeart/2005/8/layout/list1"/>
    <dgm:cxn modelId="{8C7707BF-EA74-4674-996B-FC3569C72F39}" type="presParOf" srcId="{0F5A4800-503C-42E9-A4E0-927BF6AB2AF5}" destId="{A177585D-88C9-42CA-A015-EC5EA29D0B9C}" srcOrd="0" destOrd="0" presId="urn:microsoft.com/office/officeart/2005/8/layout/list1"/>
    <dgm:cxn modelId="{38A4179E-DBDB-4E5D-8887-26D10E094C0A}" type="presParOf" srcId="{0F5A4800-503C-42E9-A4E0-927BF6AB2AF5}" destId="{AED6A287-42E0-4E7F-A566-8CD034F544C7}" srcOrd="1" destOrd="0" presId="urn:microsoft.com/office/officeart/2005/8/layout/list1"/>
    <dgm:cxn modelId="{1E971689-FE46-46FD-96F5-DDF1DF9B43B8}" type="presParOf" srcId="{0ACEAE24-F2A4-40B4-A1C5-57355614B314}" destId="{7982FA69-9AC4-42A4-A096-DD90D7166571}" srcOrd="25" destOrd="0" presId="urn:microsoft.com/office/officeart/2005/8/layout/list1"/>
    <dgm:cxn modelId="{77CD486E-E5A8-4E05-8FEA-CA8C05D856CC}" type="presParOf" srcId="{0ACEAE24-F2A4-40B4-A1C5-57355614B314}" destId="{D8BA0AA5-92DA-4977-8EB7-5632D0354204}" srcOrd="26" destOrd="0" presId="urn:microsoft.com/office/officeart/2005/8/layout/list1"/>
    <dgm:cxn modelId="{5285CB60-51EC-49B2-840B-257CFAC796A3}" type="presParOf" srcId="{0ACEAE24-F2A4-40B4-A1C5-57355614B314}" destId="{5C06D1A5-19C5-4AEF-83B6-56B851874342}" srcOrd="27" destOrd="0" presId="urn:microsoft.com/office/officeart/2005/8/layout/list1"/>
    <dgm:cxn modelId="{C8BD5153-D598-4F34-B5EA-1C991D2A004A}" type="presParOf" srcId="{0ACEAE24-F2A4-40B4-A1C5-57355614B314}" destId="{EDA12FE8-581E-46B7-B95E-F051E7DE830E}" srcOrd="28" destOrd="0" presId="urn:microsoft.com/office/officeart/2005/8/layout/list1"/>
    <dgm:cxn modelId="{2CAAF951-E12B-409A-BE8D-576DE4711EE9}" type="presParOf" srcId="{EDA12FE8-581E-46B7-B95E-F051E7DE830E}" destId="{79473329-6A59-4AA1-801D-6AF0A87D783D}" srcOrd="0" destOrd="0" presId="urn:microsoft.com/office/officeart/2005/8/layout/list1"/>
    <dgm:cxn modelId="{B8D5C71F-5379-4F1C-A457-FD818546B41F}" type="presParOf" srcId="{EDA12FE8-581E-46B7-B95E-F051E7DE830E}" destId="{E1E9A736-491B-4868-AFE4-5A1E09BE18D6}" srcOrd="1" destOrd="0" presId="urn:microsoft.com/office/officeart/2005/8/layout/list1"/>
    <dgm:cxn modelId="{A672EF79-9A6E-41B9-92E8-00F1BD86E28E}" type="presParOf" srcId="{0ACEAE24-F2A4-40B4-A1C5-57355614B314}" destId="{AD43075E-55AA-4205-AA24-7E8B673D3378}" srcOrd="29" destOrd="0" presId="urn:microsoft.com/office/officeart/2005/8/layout/list1"/>
    <dgm:cxn modelId="{0C2E8FBD-DA7B-4BF7-B457-19CF560CEDB4}" type="presParOf" srcId="{0ACEAE24-F2A4-40B4-A1C5-57355614B314}" destId="{E071D777-EF25-4A50-95A5-3E51A5D90DA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5B960E-DFB9-44EF-9FF4-ED816DDEC3D8}" type="doc">
      <dgm:prSet loTypeId="urn:microsoft.com/office/officeart/2005/8/layout/venn3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E7D14744-302F-49F7-A4A4-C9C68520C85E}">
      <dgm:prSet custT="1"/>
      <dgm:spPr/>
      <dgm:t>
        <a:bodyPr/>
        <a:lstStyle/>
        <a:p>
          <a:r>
            <a:rPr lang="cs-CZ" sz="2800" dirty="0" err="1">
              <a:solidFill>
                <a:schemeClr val="bg1"/>
              </a:solidFill>
            </a:rPr>
            <a:t>Students</a:t>
          </a:r>
          <a:r>
            <a:rPr lang="cs-CZ" sz="2800" dirty="0">
              <a:solidFill>
                <a:schemeClr val="bg1"/>
              </a:solidFill>
            </a:rPr>
            <a:t> are </a:t>
          </a:r>
          <a:r>
            <a:rPr lang="cs-CZ" sz="2800" dirty="0" err="1">
              <a:solidFill>
                <a:schemeClr val="bg1"/>
              </a:solidFill>
            </a:rPr>
            <a:t>required</a:t>
          </a:r>
          <a:r>
            <a:rPr lang="cs-CZ" sz="2800" dirty="0">
              <a:solidFill>
                <a:schemeClr val="bg1"/>
              </a:solidFill>
            </a:rPr>
            <a:t> to </a:t>
          </a:r>
          <a:r>
            <a:rPr lang="cs-CZ" sz="2800" dirty="0" err="1">
              <a:solidFill>
                <a:schemeClr val="bg1"/>
              </a:solidFill>
            </a:rPr>
            <a:t>pay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the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fee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for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b="1" dirty="0" err="1">
              <a:solidFill>
                <a:schemeClr val="bg1"/>
              </a:solidFill>
            </a:rPr>
            <a:t>municipal</a:t>
          </a:r>
          <a:r>
            <a:rPr lang="cs-CZ" sz="2800" b="1" dirty="0">
              <a:solidFill>
                <a:schemeClr val="bg1"/>
              </a:solidFill>
            </a:rPr>
            <a:t> </a:t>
          </a:r>
          <a:r>
            <a:rPr lang="cs-CZ" sz="2800" b="1" dirty="0" err="1">
              <a:solidFill>
                <a:schemeClr val="bg1"/>
              </a:solidFill>
            </a:rPr>
            <a:t>waste</a:t>
          </a:r>
          <a:r>
            <a:rPr lang="cs-CZ" sz="2800" b="1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disposal</a:t>
          </a:r>
          <a:r>
            <a:rPr lang="cs-CZ" sz="2800" dirty="0">
              <a:solidFill>
                <a:schemeClr val="bg1"/>
              </a:solidFill>
            </a:rPr>
            <a:t> to Brno City Municipality</a:t>
          </a:r>
        </a:p>
      </dgm:t>
    </dgm:pt>
    <dgm:pt modelId="{BF104581-E89E-4460-A7AC-D6C42E12E36C}" type="parTrans" cxnId="{1F17A927-D183-4D40-A7B1-1283EE7DD9EE}">
      <dgm:prSet/>
      <dgm:spPr/>
      <dgm:t>
        <a:bodyPr/>
        <a:lstStyle/>
        <a:p>
          <a:endParaRPr lang="cs-CZ" sz="1600">
            <a:solidFill>
              <a:schemeClr val="bg1"/>
            </a:solidFill>
          </a:endParaRPr>
        </a:p>
      </dgm:t>
    </dgm:pt>
    <dgm:pt modelId="{0432A032-0EE4-4C24-A743-1972C70F689B}" type="sibTrans" cxnId="{1F17A927-D183-4D40-A7B1-1283EE7DD9EE}">
      <dgm:prSet/>
      <dgm:spPr/>
      <dgm:t>
        <a:bodyPr/>
        <a:lstStyle/>
        <a:p>
          <a:endParaRPr lang="cs-CZ" sz="1600">
            <a:solidFill>
              <a:schemeClr val="bg1"/>
            </a:solidFill>
          </a:endParaRPr>
        </a:p>
      </dgm:t>
    </dgm:pt>
    <dgm:pt modelId="{BBF05EDB-7648-4491-93C9-36B5F0AD3839}">
      <dgm:prSet custT="1"/>
      <dgm:spPr/>
      <dgm:t>
        <a:bodyPr/>
        <a:lstStyle/>
        <a:p>
          <a:r>
            <a:rPr lang="cs-CZ" sz="2800" dirty="0" err="1">
              <a:solidFill>
                <a:schemeClr val="bg1"/>
              </a:solidFill>
            </a:rPr>
            <a:t>Please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follow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the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instructions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given</a:t>
          </a:r>
          <a:r>
            <a:rPr lang="cs-CZ" sz="2800" dirty="0">
              <a:solidFill>
                <a:schemeClr val="bg1"/>
              </a:solidFill>
            </a:rPr>
            <a:t> in e-mails </a:t>
          </a:r>
          <a:r>
            <a:rPr lang="cs-CZ" sz="2800" dirty="0" err="1">
              <a:solidFill>
                <a:schemeClr val="bg1"/>
              </a:solidFill>
            </a:rPr>
            <a:t>from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b="1" dirty="0" err="1">
              <a:solidFill>
                <a:schemeClr val="bg1"/>
              </a:solidFill>
            </a:rPr>
            <a:t>dormitories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or</a:t>
          </a:r>
          <a:r>
            <a:rPr lang="cs-CZ" sz="2800" dirty="0">
              <a:solidFill>
                <a:schemeClr val="bg1"/>
              </a:solidFill>
            </a:rPr>
            <a:t> on </a:t>
          </a:r>
          <a:r>
            <a:rPr lang="cs-CZ" sz="2800" dirty="0" err="1">
              <a:solidFill>
                <a:schemeClr val="bg1"/>
              </a:solidFill>
            </a:rPr>
            <a:t>displays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at</a:t>
          </a:r>
          <a:r>
            <a:rPr lang="cs-CZ" sz="2800" dirty="0">
              <a:solidFill>
                <a:schemeClr val="bg1"/>
              </a:solidFill>
            </a:rPr>
            <a:t> </a:t>
          </a:r>
          <a:r>
            <a:rPr lang="cs-CZ" sz="2800" dirty="0" err="1">
              <a:solidFill>
                <a:schemeClr val="bg1"/>
              </a:solidFill>
            </a:rPr>
            <a:t>dormitories</a:t>
          </a:r>
          <a:r>
            <a:rPr lang="cs-CZ" sz="2800" dirty="0">
              <a:solidFill>
                <a:schemeClr val="bg1"/>
              </a:solidFill>
            </a:rPr>
            <a:t> </a:t>
          </a:r>
        </a:p>
      </dgm:t>
    </dgm:pt>
    <dgm:pt modelId="{61F5D392-7FC6-4DC1-899E-0F3F2477D3EC}" type="parTrans" cxnId="{19B42342-6C5C-4C00-B705-37ED89B357CF}">
      <dgm:prSet/>
      <dgm:spPr/>
      <dgm:t>
        <a:bodyPr/>
        <a:lstStyle/>
        <a:p>
          <a:endParaRPr lang="cs-CZ" sz="1600">
            <a:solidFill>
              <a:schemeClr val="bg1"/>
            </a:solidFill>
          </a:endParaRPr>
        </a:p>
      </dgm:t>
    </dgm:pt>
    <dgm:pt modelId="{96F15FB6-C112-4CBB-AB73-EE2B92EED9C6}" type="sibTrans" cxnId="{19B42342-6C5C-4C00-B705-37ED89B357CF}">
      <dgm:prSet/>
      <dgm:spPr/>
      <dgm:t>
        <a:bodyPr/>
        <a:lstStyle/>
        <a:p>
          <a:endParaRPr lang="cs-CZ" sz="1600">
            <a:solidFill>
              <a:schemeClr val="bg1"/>
            </a:solidFill>
          </a:endParaRPr>
        </a:p>
      </dgm:t>
    </dgm:pt>
    <dgm:pt modelId="{B2565249-09F8-4187-ABED-D44535633F5D}" type="pres">
      <dgm:prSet presAssocID="{975B960E-DFB9-44EF-9FF4-ED816DDEC3D8}" presName="Name0" presStyleCnt="0">
        <dgm:presLayoutVars>
          <dgm:dir/>
          <dgm:resizeHandles val="exact"/>
        </dgm:presLayoutVars>
      </dgm:prSet>
      <dgm:spPr/>
    </dgm:pt>
    <dgm:pt modelId="{88717189-7EAA-4058-82E1-6217918FD608}" type="pres">
      <dgm:prSet presAssocID="{E7D14744-302F-49F7-A4A4-C9C68520C85E}" presName="Name5" presStyleLbl="vennNode1" presStyleIdx="0" presStyleCnt="2">
        <dgm:presLayoutVars>
          <dgm:bulletEnabled val="1"/>
        </dgm:presLayoutVars>
      </dgm:prSet>
      <dgm:spPr/>
    </dgm:pt>
    <dgm:pt modelId="{B96E265F-0C91-4776-B669-39DA94A9DA4B}" type="pres">
      <dgm:prSet presAssocID="{0432A032-0EE4-4C24-A743-1972C70F689B}" presName="space" presStyleCnt="0"/>
      <dgm:spPr/>
    </dgm:pt>
    <dgm:pt modelId="{D06EB55D-6300-4BF6-94DA-3E94AF5D3562}" type="pres">
      <dgm:prSet presAssocID="{BBF05EDB-7648-4491-93C9-36B5F0AD3839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1F17A927-D183-4D40-A7B1-1283EE7DD9EE}" srcId="{975B960E-DFB9-44EF-9FF4-ED816DDEC3D8}" destId="{E7D14744-302F-49F7-A4A4-C9C68520C85E}" srcOrd="0" destOrd="0" parTransId="{BF104581-E89E-4460-A7AC-D6C42E12E36C}" sibTransId="{0432A032-0EE4-4C24-A743-1972C70F689B}"/>
    <dgm:cxn modelId="{19B42342-6C5C-4C00-B705-37ED89B357CF}" srcId="{975B960E-DFB9-44EF-9FF4-ED816DDEC3D8}" destId="{BBF05EDB-7648-4491-93C9-36B5F0AD3839}" srcOrd="1" destOrd="0" parTransId="{61F5D392-7FC6-4DC1-899E-0F3F2477D3EC}" sibTransId="{96F15FB6-C112-4CBB-AB73-EE2B92EED9C6}"/>
    <dgm:cxn modelId="{CB4DC84F-7F34-4F4E-9127-7C40A782E515}" type="presOf" srcId="{975B960E-DFB9-44EF-9FF4-ED816DDEC3D8}" destId="{B2565249-09F8-4187-ABED-D44535633F5D}" srcOrd="0" destOrd="0" presId="urn:microsoft.com/office/officeart/2005/8/layout/venn3"/>
    <dgm:cxn modelId="{171D0FA4-8AEB-4B49-B282-A364764757B7}" type="presOf" srcId="{E7D14744-302F-49F7-A4A4-C9C68520C85E}" destId="{88717189-7EAA-4058-82E1-6217918FD608}" srcOrd="0" destOrd="0" presId="urn:microsoft.com/office/officeart/2005/8/layout/venn3"/>
    <dgm:cxn modelId="{A6EA0BC1-AA97-42E9-93C7-02C40DF10291}" type="presOf" srcId="{BBF05EDB-7648-4491-93C9-36B5F0AD3839}" destId="{D06EB55D-6300-4BF6-94DA-3E94AF5D3562}" srcOrd="0" destOrd="0" presId="urn:microsoft.com/office/officeart/2005/8/layout/venn3"/>
    <dgm:cxn modelId="{A7358582-3BAE-475C-BD24-8273DA6CB23D}" type="presParOf" srcId="{B2565249-09F8-4187-ABED-D44535633F5D}" destId="{88717189-7EAA-4058-82E1-6217918FD608}" srcOrd="0" destOrd="0" presId="urn:microsoft.com/office/officeart/2005/8/layout/venn3"/>
    <dgm:cxn modelId="{40D959AB-50B3-4261-8A94-7FC019A1FF02}" type="presParOf" srcId="{B2565249-09F8-4187-ABED-D44535633F5D}" destId="{B96E265F-0C91-4776-B669-39DA94A9DA4B}" srcOrd="1" destOrd="0" presId="urn:microsoft.com/office/officeart/2005/8/layout/venn3"/>
    <dgm:cxn modelId="{B1935DC3-0609-4663-BD38-DCC46010141C}" type="presParOf" srcId="{B2565249-09F8-4187-ABED-D44535633F5D}" destId="{D06EB55D-6300-4BF6-94DA-3E94AF5D3562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026459-8AF3-4E4C-A7D2-35A7752F5EEA}" type="doc">
      <dgm:prSet loTypeId="urn:microsoft.com/office/officeart/2005/8/layout/equation2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C0036231-F714-47B6-B46A-436BF11480A6}">
      <dgm:prSet/>
      <dgm:spPr/>
      <dgm:t>
        <a:bodyPr/>
        <a:lstStyle/>
        <a:p>
          <a:r>
            <a:rPr lang="cs-CZ" dirty="0"/>
            <a:t>Exchange </a:t>
          </a:r>
          <a:r>
            <a:rPr lang="cs-CZ" dirty="0" err="1"/>
            <a:t>stays</a:t>
          </a:r>
          <a:endParaRPr lang="cs-CZ" dirty="0"/>
        </a:p>
      </dgm:t>
    </dgm:pt>
    <dgm:pt modelId="{9668216F-A258-45CD-9BB4-0C42A7FD1C08}" type="parTrans" cxnId="{383CB04C-0386-4EE6-844A-626D56178679}">
      <dgm:prSet/>
      <dgm:spPr/>
      <dgm:t>
        <a:bodyPr/>
        <a:lstStyle/>
        <a:p>
          <a:endParaRPr lang="cs-CZ"/>
        </a:p>
      </dgm:t>
    </dgm:pt>
    <dgm:pt modelId="{F4991586-D4FE-49A8-A086-CCE7C7298230}" type="sibTrans" cxnId="{383CB04C-0386-4EE6-844A-626D56178679}">
      <dgm:prSet/>
      <dgm:spPr/>
      <dgm:t>
        <a:bodyPr/>
        <a:lstStyle/>
        <a:p>
          <a:endParaRPr lang="cs-CZ"/>
        </a:p>
      </dgm:t>
    </dgm:pt>
    <dgm:pt modelId="{3E7A46B2-BCD3-40D4-AD3F-80C19C6CDFDA}">
      <dgm:prSet/>
      <dgm:spPr/>
      <dgm:t>
        <a:bodyPr/>
        <a:lstStyle/>
        <a:p>
          <a:r>
            <a:rPr lang="cs-CZ" dirty="0" err="1"/>
            <a:t>Internships</a:t>
          </a:r>
          <a:endParaRPr lang="cs-CZ" dirty="0"/>
        </a:p>
      </dgm:t>
    </dgm:pt>
    <dgm:pt modelId="{85C80B54-B2AB-4020-8ED3-768C7F1CAF84}" type="parTrans" cxnId="{D97B77FD-4917-4E73-AE3B-3A7020F175F8}">
      <dgm:prSet/>
      <dgm:spPr/>
      <dgm:t>
        <a:bodyPr/>
        <a:lstStyle/>
        <a:p>
          <a:endParaRPr lang="cs-CZ"/>
        </a:p>
      </dgm:t>
    </dgm:pt>
    <dgm:pt modelId="{0600C268-6470-43A4-8C4A-7837672F9ADA}" type="sibTrans" cxnId="{D97B77FD-4917-4E73-AE3B-3A7020F175F8}">
      <dgm:prSet/>
      <dgm:spPr/>
      <dgm:t>
        <a:bodyPr/>
        <a:lstStyle/>
        <a:p>
          <a:endParaRPr lang="cs-CZ"/>
        </a:p>
      </dgm:t>
    </dgm:pt>
    <dgm:pt modelId="{127C70CB-C1B9-4B75-ADB5-0D80C6D47F24}">
      <dgm:prSet/>
      <dgm:spPr/>
      <dgm:t>
        <a:bodyPr/>
        <a:lstStyle/>
        <a:p>
          <a:r>
            <a:rPr lang="cs-CZ"/>
            <a:t>Scholarship, Course recognition, Experience</a:t>
          </a:r>
          <a:endParaRPr lang="cs-CZ" dirty="0"/>
        </a:p>
      </dgm:t>
    </dgm:pt>
    <dgm:pt modelId="{B006368B-8D56-466D-9191-4C96D1BE4967}" type="parTrans" cxnId="{CDAE69B4-2E38-4338-8C4B-5D7818616025}">
      <dgm:prSet/>
      <dgm:spPr/>
      <dgm:t>
        <a:bodyPr/>
        <a:lstStyle/>
        <a:p>
          <a:endParaRPr lang="cs-CZ"/>
        </a:p>
      </dgm:t>
    </dgm:pt>
    <dgm:pt modelId="{D8037DF8-1550-451F-BCB5-4940879C1DA9}" type="sibTrans" cxnId="{CDAE69B4-2E38-4338-8C4B-5D7818616025}">
      <dgm:prSet/>
      <dgm:spPr/>
      <dgm:t>
        <a:bodyPr/>
        <a:lstStyle/>
        <a:p>
          <a:endParaRPr lang="cs-CZ"/>
        </a:p>
      </dgm:t>
    </dgm:pt>
    <dgm:pt modelId="{55B1E12A-06F2-4E99-9C61-C98A815191A8}" type="pres">
      <dgm:prSet presAssocID="{C3026459-8AF3-4E4C-A7D2-35A7752F5EEA}" presName="Name0" presStyleCnt="0">
        <dgm:presLayoutVars>
          <dgm:dir/>
          <dgm:resizeHandles val="exact"/>
        </dgm:presLayoutVars>
      </dgm:prSet>
      <dgm:spPr/>
    </dgm:pt>
    <dgm:pt modelId="{4B10C025-4E2C-409B-A567-1130498C29C6}" type="pres">
      <dgm:prSet presAssocID="{C3026459-8AF3-4E4C-A7D2-35A7752F5EEA}" presName="vNodes" presStyleCnt="0"/>
      <dgm:spPr/>
    </dgm:pt>
    <dgm:pt modelId="{0D0693C7-BA63-421D-948D-5DC1F71F3612}" type="pres">
      <dgm:prSet presAssocID="{C0036231-F714-47B6-B46A-436BF11480A6}" presName="node" presStyleLbl="node1" presStyleIdx="0" presStyleCnt="3">
        <dgm:presLayoutVars>
          <dgm:bulletEnabled val="1"/>
        </dgm:presLayoutVars>
      </dgm:prSet>
      <dgm:spPr/>
    </dgm:pt>
    <dgm:pt modelId="{38E01AA3-8731-43E6-9C32-052B49685921}" type="pres">
      <dgm:prSet presAssocID="{F4991586-D4FE-49A8-A086-CCE7C7298230}" presName="spacerT" presStyleCnt="0"/>
      <dgm:spPr/>
    </dgm:pt>
    <dgm:pt modelId="{BDF03E76-D0FE-40A0-A7B7-361219E51A13}" type="pres">
      <dgm:prSet presAssocID="{F4991586-D4FE-49A8-A086-CCE7C7298230}" presName="sibTrans" presStyleLbl="sibTrans2D1" presStyleIdx="0" presStyleCnt="2"/>
      <dgm:spPr/>
    </dgm:pt>
    <dgm:pt modelId="{C9D27FA4-9692-42C3-BCA6-2BA36FFD6A0A}" type="pres">
      <dgm:prSet presAssocID="{F4991586-D4FE-49A8-A086-CCE7C7298230}" presName="spacerB" presStyleCnt="0"/>
      <dgm:spPr/>
    </dgm:pt>
    <dgm:pt modelId="{4F4ED4CA-85C6-4A01-8014-3C866CC0D34A}" type="pres">
      <dgm:prSet presAssocID="{3E7A46B2-BCD3-40D4-AD3F-80C19C6CDFDA}" presName="node" presStyleLbl="node1" presStyleIdx="1" presStyleCnt="3">
        <dgm:presLayoutVars>
          <dgm:bulletEnabled val="1"/>
        </dgm:presLayoutVars>
      </dgm:prSet>
      <dgm:spPr/>
    </dgm:pt>
    <dgm:pt modelId="{5F699163-BA9E-4F65-9312-C267BA388688}" type="pres">
      <dgm:prSet presAssocID="{C3026459-8AF3-4E4C-A7D2-35A7752F5EEA}" presName="sibTransLast" presStyleLbl="sibTrans2D1" presStyleIdx="1" presStyleCnt="2"/>
      <dgm:spPr/>
    </dgm:pt>
    <dgm:pt modelId="{DDFF92D0-EAC6-4D90-8C6F-22DB344C525B}" type="pres">
      <dgm:prSet presAssocID="{C3026459-8AF3-4E4C-A7D2-35A7752F5EEA}" presName="connectorText" presStyleLbl="sibTrans2D1" presStyleIdx="1" presStyleCnt="2"/>
      <dgm:spPr/>
    </dgm:pt>
    <dgm:pt modelId="{B26B6264-2D54-40DF-B82D-BAEC7A41533E}" type="pres">
      <dgm:prSet presAssocID="{C3026459-8AF3-4E4C-A7D2-35A7752F5EE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0E5D526-6381-4E98-B17B-3C7E400C551F}" type="presOf" srcId="{3E7A46B2-BCD3-40D4-AD3F-80C19C6CDFDA}" destId="{4F4ED4CA-85C6-4A01-8014-3C866CC0D34A}" srcOrd="0" destOrd="0" presId="urn:microsoft.com/office/officeart/2005/8/layout/equation2"/>
    <dgm:cxn modelId="{FB6A2834-8C33-4A23-AF78-2075BD4EB398}" type="presOf" srcId="{C3026459-8AF3-4E4C-A7D2-35A7752F5EEA}" destId="{55B1E12A-06F2-4E99-9C61-C98A815191A8}" srcOrd="0" destOrd="0" presId="urn:microsoft.com/office/officeart/2005/8/layout/equation2"/>
    <dgm:cxn modelId="{7EE90662-4545-4938-B0BD-698954193B94}" type="presOf" srcId="{0600C268-6470-43A4-8C4A-7837672F9ADA}" destId="{5F699163-BA9E-4F65-9312-C267BA388688}" srcOrd="0" destOrd="0" presId="urn:microsoft.com/office/officeart/2005/8/layout/equation2"/>
    <dgm:cxn modelId="{383CB04C-0386-4EE6-844A-626D56178679}" srcId="{C3026459-8AF3-4E4C-A7D2-35A7752F5EEA}" destId="{C0036231-F714-47B6-B46A-436BF11480A6}" srcOrd="0" destOrd="0" parTransId="{9668216F-A258-45CD-9BB4-0C42A7FD1C08}" sibTransId="{F4991586-D4FE-49A8-A086-CCE7C7298230}"/>
    <dgm:cxn modelId="{41A6AC8C-0EE3-4164-9FC7-3517FDC8C83B}" type="presOf" srcId="{0600C268-6470-43A4-8C4A-7837672F9ADA}" destId="{DDFF92D0-EAC6-4D90-8C6F-22DB344C525B}" srcOrd="1" destOrd="0" presId="urn:microsoft.com/office/officeart/2005/8/layout/equation2"/>
    <dgm:cxn modelId="{CDAE69B4-2E38-4338-8C4B-5D7818616025}" srcId="{C3026459-8AF3-4E4C-A7D2-35A7752F5EEA}" destId="{127C70CB-C1B9-4B75-ADB5-0D80C6D47F24}" srcOrd="2" destOrd="0" parTransId="{B006368B-8D56-466D-9191-4C96D1BE4967}" sibTransId="{D8037DF8-1550-451F-BCB5-4940879C1DA9}"/>
    <dgm:cxn modelId="{CBADB0CF-D3A3-4E70-A402-60DBD67A1E9B}" type="presOf" srcId="{127C70CB-C1B9-4B75-ADB5-0D80C6D47F24}" destId="{B26B6264-2D54-40DF-B82D-BAEC7A41533E}" srcOrd="0" destOrd="0" presId="urn:microsoft.com/office/officeart/2005/8/layout/equation2"/>
    <dgm:cxn modelId="{8DBB53D9-2759-49D4-8895-91162D97DC4D}" type="presOf" srcId="{C0036231-F714-47B6-B46A-436BF11480A6}" destId="{0D0693C7-BA63-421D-948D-5DC1F71F3612}" srcOrd="0" destOrd="0" presId="urn:microsoft.com/office/officeart/2005/8/layout/equation2"/>
    <dgm:cxn modelId="{4A2DE0EA-06DC-4311-96BC-4C5CCB90F0F6}" type="presOf" srcId="{F4991586-D4FE-49A8-A086-CCE7C7298230}" destId="{BDF03E76-D0FE-40A0-A7B7-361219E51A13}" srcOrd="0" destOrd="0" presId="urn:microsoft.com/office/officeart/2005/8/layout/equation2"/>
    <dgm:cxn modelId="{D97B77FD-4917-4E73-AE3B-3A7020F175F8}" srcId="{C3026459-8AF3-4E4C-A7D2-35A7752F5EEA}" destId="{3E7A46B2-BCD3-40D4-AD3F-80C19C6CDFDA}" srcOrd="1" destOrd="0" parTransId="{85C80B54-B2AB-4020-8ED3-768C7F1CAF84}" sibTransId="{0600C268-6470-43A4-8C4A-7837672F9ADA}"/>
    <dgm:cxn modelId="{F74FF76D-6ADE-4AAE-A7E2-38542A00ED57}" type="presParOf" srcId="{55B1E12A-06F2-4E99-9C61-C98A815191A8}" destId="{4B10C025-4E2C-409B-A567-1130498C29C6}" srcOrd="0" destOrd="0" presId="urn:microsoft.com/office/officeart/2005/8/layout/equation2"/>
    <dgm:cxn modelId="{72F90582-101E-4CA6-BF66-A2AB5DD44CF6}" type="presParOf" srcId="{4B10C025-4E2C-409B-A567-1130498C29C6}" destId="{0D0693C7-BA63-421D-948D-5DC1F71F3612}" srcOrd="0" destOrd="0" presId="urn:microsoft.com/office/officeart/2005/8/layout/equation2"/>
    <dgm:cxn modelId="{3FD93CC5-5C2B-4ABE-975C-EF60CD527168}" type="presParOf" srcId="{4B10C025-4E2C-409B-A567-1130498C29C6}" destId="{38E01AA3-8731-43E6-9C32-052B49685921}" srcOrd="1" destOrd="0" presId="urn:microsoft.com/office/officeart/2005/8/layout/equation2"/>
    <dgm:cxn modelId="{94F6A191-5B47-448E-B6B9-CF638C784CF8}" type="presParOf" srcId="{4B10C025-4E2C-409B-A567-1130498C29C6}" destId="{BDF03E76-D0FE-40A0-A7B7-361219E51A13}" srcOrd="2" destOrd="0" presId="urn:microsoft.com/office/officeart/2005/8/layout/equation2"/>
    <dgm:cxn modelId="{0E339F9E-68C4-4B1D-A619-962FEAF35516}" type="presParOf" srcId="{4B10C025-4E2C-409B-A567-1130498C29C6}" destId="{C9D27FA4-9692-42C3-BCA6-2BA36FFD6A0A}" srcOrd="3" destOrd="0" presId="urn:microsoft.com/office/officeart/2005/8/layout/equation2"/>
    <dgm:cxn modelId="{D4F856A4-63FD-4615-917B-15B4C16FA85B}" type="presParOf" srcId="{4B10C025-4E2C-409B-A567-1130498C29C6}" destId="{4F4ED4CA-85C6-4A01-8014-3C866CC0D34A}" srcOrd="4" destOrd="0" presId="urn:microsoft.com/office/officeart/2005/8/layout/equation2"/>
    <dgm:cxn modelId="{BC5D7772-019C-4CF6-A5BD-EE923061F4EB}" type="presParOf" srcId="{55B1E12A-06F2-4E99-9C61-C98A815191A8}" destId="{5F699163-BA9E-4F65-9312-C267BA388688}" srcOrd="1" destOrd="0" presId="urn:microsoft.com/office/officeart/2005/8/layout/equation2"/>
    <dgm:cxn modelId="{1BD891B4-C8E2-4D0C-81C8-C75A23158D1C}" type="presParOf" srcId="{5F699163-BA9E-4F65-9312-C267BA388688}" destId="{DDFF92D0-EAC6-4D90-8C6F-22DB344C525B}" srcOrd="0" destOrd="0" presId="urn:microsoft.com/office/officeart/2005/8/layout/equation2"/>
    <dgm:cxn modelId="{53782653-7F0D-48DA-81DE-2B089B560CFE}" type="presParOf" srcId="{55B1E12A-06F2-4E99-9C61-C98A815191A8}" destId="{B26B6264-2D54-40DF-B82D-BAEC7A41533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BB9D-C7E1-4AE3-BDEB-D6F58EA4B676}">
      <dsp:nvSpPr>
        <dsp:cNvPr id="0" name=""/>
        <dsp:cNvSpPr/>
      </dsp:nvSpPr>
      <dsp:spPr>
        <a:xfrm>
          <a:off x="2997" y="422910"/>
          <a:ext cx="2382338" cy="11911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Total number of credits</a:t>
          </a:r>
          <a:r>
            <a:rPr lang="cs-CZ" sz="2600" kern="1200"/>
            <a:t> </a:t>
          </a:r>
        </a:p>
      </dsp:txBody>
      <dsp:txXfrm>
        <a:off x="37885" y="457798"/>
        <a:ext cx="2312562" cy="1121393"/>
      </dsp:txXfrm>
    </dsp:sp>
    <dsp:sp modelId="{D3AAAB4B-6F3A-405A-8C52-EAF949389914}">
      <dsp:nvSpPr>
        <dsp:cNvPr id="0" name=""/>
        <dsp:cNvSpPr/>
      </dsp:nvSpPr>
      <dsp:spPr>
        <a:xfrm>
          <a:off x="241230" y="1614079"/>
          <a:ext cx="238233" cy="89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376"/>
              </a:lnTo>
              <a:lnTo>
                <a:pt x="238233" y="89337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6707D-F897-4759-B2E3-380A28EB7BEA}">
      <dsp:nvSpPr>
        <dsp:cNvPr id="0" name=""/>
        <dsp:cNvSpPr/>
      </dsp:nvSpPr>
      <dsp:spPr>
        <a:xfrm>
          <a:off x="479464" y="1911871"/>
          <a:ext cx="5707434" cy="1191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Bachelor study program</a:t>
          </a:r>
          <a:r>
            <a:rPr lang="cs-CZ" sz="2500" kern="1200" dirty="0"/>
            <a:t>m</a:t>
          </a:r>
          <a:r>
            <a:rPr lang="en-US" sz="2500" kern="1200" dirty="0"/>
            <a:t>e</a:t>
          </a:r>
          <a:r>
            <a:rPr lang="cs-CZ" sz="2500" kern="1200" dirty="0"/>
            <a:t>: </a:t>
          </a:r>
          <a:r>
            <a:rPr lang="en-US" sz="2500" kern="1200" dirty="0"/>
            <a:t>180 ECTS</a:t>
          </a:r>
          <a:r>
            <a:rPr lang="cs-CZ" sz="2500" kern="1200" dirty="0"/>
            <a:t>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(standard </a:t>
          </a:r>
          <a:r>
            <a:rPr lang="cs-CZ" sz="2000" kern="1200" dirty="0" err="1"/>
            <a:t>time</a:t>
          </a:r>
          <a:r>
            <a:rPr lang="cs-CZ" sz="2000" kern="1200" dirty="0"/>
            <a:t>: 3 </a:t>
          </a:r>
          <a:r>
            <a:rPr lang="cs-CZ" sz="2000" kern="1200" dirty="0" err="1"/>
            <a:t>years</a:t>
          </a:r>
          <a:r>
            <a:rPr lang="cs-CZ" sz="2000" kern="1200" dirty="0"/>
            <a:t>) </a:t>
          </a:r>
        </a:p>
      </dsp:txBody>
      <dsp:txXfrm>
        <a:off x="514352" y="1946759"/>
        <a:ext cx="5637658" cy="1121393"/>
      </dsp:txXfrm>
    </dsp:sp>
    <dsp:sp modelId="{091FD19F-FF87-4E34-A891-C448DBE9B8A6}">
      <dsp:nvSpPr>
        <dsp:cNvPr id="0" name=""/>
        <dsp:cNvSpPr/>
      </dsp:nvSpPr>
      <dsp:spPr>
        <a:xfrm>
          <a:off x="241230" y="1614079"/>
          <a:ext cx="238233" cy="238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338"/>
              </a:lnTo>
              <a:lnTo>
                <a:pt x="238233" y="238233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ED402-214B-425B-A1D9-1ED7AE589DD5}">
      <dsp:nvSpPr>
        <dsp:cNvPr id="0" name=""/>
        <dsp:cNvSpPr/>
      </dsp:nvSpPr>
      <dsp:spPr>
        <a:xfrm>
          <a:off x="479464" y="3400833"/>
          <a:ext cx="5764095" cy="1191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Master study program</a:t>
          </a:r>
          <a:r>
            <a:rPr lang="cs-CZ" sz="2500" kern="1200" dirty="0"/>
            <a:t>m</a:t>
          </a:r>
          <a:r>
            <a:rPr lang="en-US" sz="2500" kern="1200" dirty="0"/>
            <a:t>e</a:t>
          </a:r>
          <a:r>
            <a:rPr lang="cs-CZ" sz="2500" kern="1200" dirty="0"/>
            <a:t>: </a:t>
          </a:r>
          <a:r>
            <a:rPr lang="en-US" sz="2500" kern="1200" dirty="0"/>
            <a:t>120 ECTS</a:t>
          </a:r>
          <a:r>
            <a:rPr lang="cs-CZ" sz="2500" kern="1200" dirty="0"/>
            <a:t>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(standard </a:t>
          </a:r>
          <a:r>
            <a:rPr lang="cs-CZ" sz="2000" kern="1200" dirty="0" err="1"/>
            <a:t>time</a:t>
          </a:r>
          <a:r>
            <a:rPr lang="cs-CZ" sz="2000" kern="1200" dirty="0"/>
            <a:t>: 2 </a:t>
          </a:r>
          <a:r>
            <a:rPr lang="cs-CZ" sz="2000" kern="1200" dirty="0" err="1"/>
            <a:t>years</a:t>
          </a:r>
          <a:r>
            <a:rPr lang="cs-CZ" sz="2000" kern="1200" dirty="0"/>
            <a:t>)</a:t>
          </a:r>
        </a:p>
      </dsp:txBody>
      <dsp:txXfrm>
        <a:off x="514352" y="3435721"/>
        <a:ext cx="5694319" cy="1121393"/>
      </dsp:txXfrm>
    </dsp:sp>
    <dsp:sp modelId="{324B9513-EDE2-4733-BC95-7B05A77F7EEF}">
      <dsp:nvSpPr>
        <dsp:cNvPr id="0" name=""/>
        <dsp:cNvSpPr/>
      </dsp:nvSpPr>
      <dsp:spPr>
        <a:xfrm>
          <a:off x="6362677" y="422910"/>
          <a:ext cx="2382338" cy="11911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Enrolment for a subsequent semester</a:t>
          </a:r>
          <a:endParaRPr lang="cs-CZ" sz="2600" kern="1200" dirty="0"/>
        </a:p>
      </dsp:txBody>
      <dsp:txXfrm>
        <a:off x="6397565" y="457798"/>
        <a:ext cx="2312562" cy="1121393"/>
      </dsp:txXfrm>
    </dsp:sp>
    <dsp:sp modelId="{EE3B29CA-0757-4927-92DD-855372B8C74A}">
      <dsp:nvSpPr>
        <dsp:cNvPr id="0" name=""/>
        <dsp:cNvSpPr/>
      </dsp:nvSpPr>
      <dsp:spPr>
        <a:xfrm>
          <a:off x="6600911" y="1614079"/>
          <a:ext cx="238233" cy="89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376"/>
              </a:lnTo>
              <a:lnTo>
                <a:pt x="238233" y="89337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65D44-CD3E-43FD-B55B-86803DE11390}">
      <dsp:nvSpPr>
        <dsp:cNvPr id="0" name=""/>
        <dsp:cNvSpPr/>
      </dsp:nvSpPr>
      <dsp:spPr>
        <a:xfrm>
          <a:off x="6839144" y="1911871"/>
          <a:ext cx="3811817" cy="1191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1st semester – 12 ECTS</a:t>
          </a:r>
          <a:endParaRPr lang="cs-CZ" sz="2500" kern="1200" dirty="0"/>
        </a:p>
      </dsp:txBody>
      <dsp:txXfrm>
        <a:off x="6874032" y="1946759"/>
        <a:ext cx="3742041" cy="1121393"/>
      </dsp:txXfrm>
    </dsp:sp>
    <dsp:sp modelId="{1EB511AB-4563-4187-A939-65A35FDD1E29}">
      <dsp:nvSpPr>
        <dsp:cNvPr id="0" name=""/>
        <dsp:cNvSpPr/>
      </dsp:nvSpPr>
      <dsp:spPr>
        <a:xfrm>
          <a:off x="6600911" y="1614079"/>
          <a:ext cx="238233" cy="238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338"/>
              </a:lnTo>
              <a:lnTo>
                <a:pt x="238233" y="238233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939A3-B4A4-41D8-A18D-EB8F3402535B}">
      <dsp:nvSpPr>
        <dsp:cNvPr id="0" name=""/>
        <dsp:cNvSpPr/>
      </dsp:nvSpPr>
      <dsp:spPr>
        <a:xfrm>
          <a:off x="6839144" y="3400833"/>
          <a:ext cx="3857481" cy="1191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</a:t>
          </a:r>
          <a:r>
            <a:rPr lang="cs-CZ" sz="2500" kern="1200" dirty="0" err="1"/>
            <a:t>following</a:t>
          </a:r>
          <a:r>
            <a:rPr lang="en-US" sz="2500" kern="1200" dirty="0"/>
            <a:t> semesters – 40 ECTS</a:t>
          </a:r>
          <a:endParaRPr lang="cs-CZ" sz="2500" kern="1200" dirty="0"/>
        </a:p>
      </dsp:txBody>
      <dsp:txXfrm>
        <a:off x="6874032" y="3435721"/>
        <a:ext cx="3787705" cy="1121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48459-0A78-4ADB-B770-C5C9F4505B6B}">
      <dsp:nvSpPr>
        <dsp:cNvPr id="0" name=""/>
        <dsp:cNvSpPr/>
      </dsp:nvSpPr>
      <dsp:spPr>
        <a:xfrm>
          <a:off x="0" y="334968"/>
          <a:ext cx="10699625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AEBEE-E44D-4F68-A912-0C102368CC92}">
      <dsp:nvSpPr>
        <dsp:cNvPr id="0" name=""/>
        <dsp:cNvSpPr/>
      </dsp:nvSpPr>
      <dsp:spPr>
        <a:xfrm>
          <a:off x="532891" y="84048"/>
          <a:ext cx="101564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94" tIns="0" rIns="283094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you fail, you can repeat the exam twice</a:t>
          </a:r>
          <a:r>
            <a:rPr lang="cs-CZ" sz="1700" kern="1200" dirty="0"/>
            <a:t>.</a:t>
          </a:r>
        </a:p>
      </dsp:txBody>
      <dsp:txXfrm>
        <a:off x="557389" y="108546"/>
        <a:ext cx="10107478" cy="452844"/>
      </dsp:txXfrm>
    </dsp:sp>
    <dsp:sp modelId="{BD4B8108-9D1F-42AD-AF78-4E22980EB591}">
      <dsp:nvSpPr>
        <dsp:cNvPr id="0" name=""/>
        <dsp:cNvSpPr/>
      </dsp:nvSpPr>
      <dsp:spPr>
        <a:xfrm>
          <a:off x="0" y="1106088"/>
          <a:ext cx="10699625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1F038-8B50-44C4-9DC2-283C77B929AA}">
      <dsp:nvSpPr>
        <dsp:cNvPr id="0" name=""/>
        <dsp:cNvSpPr/>
      </dsp:nvSpPr>
      <dsp:spPr>
        <a:xfrm>
          <a:off x="532891" y="855168"/>
          <a:ext cx="101564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94" tIns="0" rIns="283094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you don´t complete the course in the given semester, you must re-enrol</a:t>
          </a:r>
          <a:r>
            <a:rPr lang="cs-CZ" sz="1700" kern="1200" dirty="0"/>
            <a:t>l.</a:t>
          </a:r>
        </a:p>
      </dsp:txBody>
      <dsp:txXfrm>
        <a:off x="557389" y="879666"/>
        <a:ext cx="10107478" cy="452844"/>
      </dsp:txXfrm>
    </dsp:sp>
    <dsp:sp modelId="{021666F6-81E2-4A10-B3E7-7BDBE9C9F452}">
      <dsp:nvSpPr>
        <dsp:cNvPr id="0" name=""/>
        <dsp:cNvSpPr/>
      </dsp:nvSpPr>
      <dsp:spPr>
        <a:xfrm>
          <a:off x="0" y="1877208"/>
          <a:ext cx="10699625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D7F5A-F5AC-4065-BFCF-D1F9CE0C73FB}">
      <dsp:nvSpPr>
        <dsp:cNvPr id="0" name=""/>
        <dsp:cNvSpPr/>
      </dsp:nvSpPr>
      <dsp:spPr>
        <a:xfrm>
          <a:off x="532891" y="1626288"/>
          <a:ext cx="101564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94" tIns="0" rIns="283094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For repeat students, the course may be taught through consultations</a:t>
          </a:r>
          <a:r>
            <a:rPr lang="cs-CZ" sz="1700" kern="1200" dirty="0"/>
            <a:t>.</a:t>
          </a:r>
        </a:p>
      </dsp:txBody>
      <dsp:txXfrm>
        <a:off x="557389" y="1650786"/>
        <a:ext cx="10107478" cy="452844"/>
      </dsp:txXfrm>
    </dsp:sp>
    <dsp:sp modelId="{639E81C7-7536-4D2D-A731-8ABB19EF862B}">
      <dsp:nvSpPr>
        <dsp:cNvPr id="0" name=""/>
        <dsp:cNvSpPr/>
      </dsp:nvSpPr>
      <dsp:spPr>
        <a:xfrm>
          <a:off x="0" y="2648328"/>
          <a:ext cx="10699625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F6E80-0E26-48DB-BD1F-DD4B00C9AAB8}">
      <dsp:nvSpPr>
        <dsp:cNvPr id="0" name=""/>
        <dsp:cNvSpPr/>
      </dsp:nvSpPr>
      <dsp:spPr>
        <a:xfrm>
          <a:off x="532891" y="2397408"/>
          <a:ext cx="101564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94" tIns="0" rIns="283094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You must be enrolled for at least 1 course in each semester</a:t>
          </a:r>
          <a:r>
            <a:rPr lang="cs-CZ" sz="1700" kern="1200" dirty="0"/>
            <a:t>.</a:t>
          </a:r>
        </a:p>
      </dsp:txBody>
      <dsp:txXfrm>
        <a:off x="557389" y="2421906"/>
        <a:ext cx="10107478" cy="452844"/>
      </dsp:txXfrm>
    </dsp:sp>
    <dsp:sp modelId="{C21C15E0-5A12-4EBC-A5D9-F2342F6163AD}">
      <dsp:nvSpPr>
        <dsp:cNvPr id="0" name=""/>
        <dsp:cNvSpPr/>
      </dsp:nvSpPr>
      <dsp:spPr>
        <a:xfrm>
          <a:off x="0" y="3419448"/>
          <a:ext cx="10699625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EC830-BFFF-4C9D-8A2B-BF64AAA283D0}">
      <dsp:nvSpPr>
        <dsp:cNvPr id="0" name=""/>
        <dsp:cNvSpPr/>
      </dsp:nvSpPr>
      <dsp:spPr>
        <a:xfrm>
          <a:off x="532891" y="3168528"/>
          <a:ext cx="101564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94" tIns="0" rIns="283094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You must not be enrolled twice without the course completion</a:t>
          </a:r>
          <a:r>
            <a:rPr lang="cs-CZ" sz="1700" kern="1200" dirty="0"/>
            <a:t> (</a:t>
          </a:r>
          <a:r>
            <a:rPr lang="cs-CZ" sz="1700" i="1" kern="1200" dirty="0"/>
            <a:t>032_Z: </a:t>
          </a:r>
          <a:r>
            <a:rPr lang="cs-CZ" sz="1700" i="1" kern="1200" dirty="0" err="1"/>
            <a:t>Request</a:t>
          </a:r>
          <a:r>
            <a:rPr lang="cs-CZ" sz="1700" i="1" kern="1200" dirty="0"/>
            <a:t> to </a:t>
          </a:r>
          <a:r>
            <a:rPr lang="cs-CZ" sz="1700" i="1" kern="1200" dirty="0" err="1"/>
            <a:t>cancel</a:t>
          </a:r>
          <a:r>
            <a:rPr lang="cs-CZ" sz="1700" i="1" kern="1200" dirty="0"/>
            <a:t> </a:t>
          </a:r>
          <a:r>
            <a:rPr lang="cs-CZ" sz="1700" i="1" kern="1200" dirty="0" err="1"/>
            <a:t>the</a:t>
          </a:r>
          <a:r>
            <a:rPr lang="cs-CZ" sz="1700" i="1" kern="1200" dirty="0"/>
            <a:t> </a:t>
          </a:r>
          <a:r>
            <a:rPr lang="cs-CZ" sz="1700" i="1" kern="1200" dirty="0" err="1"/>
            <a:t>course</a:t>
          </a:r>
          <a:r>
            <a:rPr lang="cs-CZ" sz="1700" i="1" kern="1200" dirty="0"/>
            <a:t>(s) </a:t>
          </a:r>
          <a:r>
            <a:rPr lang="cs-CZ" sz="1700" i="1" kern="1200" dirty="0" err="1"/>
            <a:t>from</a:t>
          </a:r>
          <a:r>
            <a:rPr lang="cs-CZ" sz="1700" i="1" kern="1200" dirty="0"/>
            <a:t> </a:t>
          </a:r>
          <a:r>
            <a:rPr lang="cs-CZ" sz="1700" i="1" kern="1200" dirty="0" err="1"/>
            <a:t>the</a:t>
          </a:r>
          <a:r>
            <a:rPr lang="cs-CZ" sz="1700" i="1" kern="1200" dirty="0"/>
            <a:t> </a:t>
          </a:r>
          <a:r>
            <a:rPr lang="cs-CZ" sz="1700" i="1" kern="1200" dirty="0" err="1"/>
            <a:t>enrolment</a:t>
          </a:r>
          <a:r>
            <a:rPr lang="cs-CZ" sz="1700" kern="1200" dirty="0"/>
            <a:t>).</a:t>
          </a:r>
        </a:p>
      </dsp:txBody>
      <dsp:txXfrm>
        <a:off x="557389" y="3193026"/>
        <a:ext cx="10107478" cy="452844"/>
      </dsp:txXfrm>
    </dsp:sp>
    <dsp:sp modelId="{5CFF2D95-6F0D-45BB-9C26-25BAA4DC6CC9}">
      <dsp:nvSpPr>
        <dsp:cNvPr id="0" name=""/>
        <dsp:cNvSpPr/>
      </dsp:nvSpPr>
      <dsp:spPr>
        <a:xfrm>
          <a:off x="0" y="4190568"/>
          <a:ext cx="10699625" cy="428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617B5-93F9-4D92-8B80-FC3C544D1787}">
      <dsp:nvSpPr>
        <dsp:cNvPr id="0" name=""/>
        <dsp:cNvSpPr/>
      </dsp:nvSpPr>
      <dsp:spPr>
        <a:xfrm>
          <a:off x="532891" y="3939648"/>
          <a:ext cx="10156474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094" tIns="0" rIns="283094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Course requirements are given by the course </a:t>
          </a:r>
          <a:r>
            <a:rPr lang="cs-CZ" sz="1700" kern="1200" dirty="0" err="1"/>
            <a:t>supervisor</a:t>
          </a:r>
          <a:r>
            <a:rPr lang="cs-CZ" sz="1700" kern="1200" dirty="0"/>
            <a:t>.</a:t>
          </a:r>
        </a:p>
      </dsp:txBody>
      <dsp:txXfrm>
        <a:off x="557389" y="3964146"/>
        <a:ext cx="10107478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FD43-5780-45CE-B9E9-5B44C0CB053E}">
      <dsp:nvSpPr>
        <dsp:cNvPr id="0" name=""/>
        <dsp:cNvSpPr/>
      </dsp:nvSpPr>
      <dsp:spPr>
        <a:xfrm>
          <a:off x="2633264" y="0"/>
          <a:ext cx="2531104" cy="25313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A7116-8B7B-4FB6-B9E7-78138A6A0AED}">
      <dsp:nvSpPr>
        <dsp:cNvPr id="0" name=""/>
        <dsp:cNvSpPr/>
      </dsp:nvSpPr>
      <dsp:spPr>
        <a:xfrm>
          <a:off x="3192092" y="916284"/>
          <a:ext cx="1412499" cy="70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 required courses according to your study plan</a:t>
          </a:r>
          <a:endParaRPr lang="cs-CZ" sz="1400" kern="1200"/>
        </a:p>
      </dsp:txBody>
      <dsp:txXfrm>
        <a:off x="3192092" y="916284"/>
        <a:ext cx="1412499" cy="706176"/>
      </dsp:txXfrm>
    </dsp:sp>
    <dsp:sp modelId="{A2A0F576-A6CC-4E9F-8652-C723855F2962}">
      <dsp:nvSpPr>
        <dsp:cNvPr id="0" name=""/>
        <dsp:cNvSpPr/>
      </dsp:nvSpPr>
      <dsp:spPr>
        <a:xfrm>
          <a:off x="1930100" y="1454643"/>
          <a:ext cx="2531104" cy="25313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02A9E-462C-47AC-8E93-A89AFC5C2833}">
      <dsp:nvSpPr>
        <dsp:cNvPr id="0" name=""/>
        <dsp:cNvSpPr/>
      </dsp:nvSpPr>
      <dsp:spPr>
        <a:xfrm>
          <a:off x="2486079" y="2373613"/>
          <a:ext cx="1412499" cy="70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Achieve the minimum number of credits</a:t>
          </a:r>
          <a:endParaRPr lang="cs-CZ" sz="1400" kern="1200" dirty="0"/>
        </a:p>
      </dsp:txBody>
      <dsp:txXfrm>
        <a:off x="2486079" y="2373613"/>
        <a:ext cx="1412499" cy="706176"/>
      </dsp:txXfrm>
    </dsp:sp>
    <dsp:sp modelId="{27E0F4CB-DED8-44B1-A35E-6B731AB43B2D}">
      <dsp:nvSpPr>
        <dsp:cNvPr id="0" name=""/>
        <dsp:cNvSpPr/>
      </dsp:nvSpPr>
      <dsp:spPr>
        <a:xfrm>
          <a:off x="2633264" y="2914657"/>
          <a:ext cx="2531104" cy="25313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DEA27-8D15-4F03-BD5F-B019E1BABB3A}">
      <dsp:nvSpPr>
        <dsp:cNvPr id="0" name=""/>
        <dsp:cNvSpPr/>
      </dsp:nvSpPr>
      <dsp:spPr>
        <a:xfrm>
          <a:off x="3192092" y="3830942"/>
          <a:ext cx="1412499" cy="70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Submit your thesis</a:t>
          </a:r>
          <a:endParaRPr lang="cs-CZ" sz="1400" kern="1200"/>
        </a:p>
      </dsp:txBody>
      <dsp:txXfrm>
        <a:off x="3192092" y="3830942"/>
        <a:ext cx="1412499" cy="706176"/>
      </dsp:txXfrm>
    </dsp:sp>
    <dsp:sp modelId="{670F138E-88EF-41BA-AA18-600AB514E717}">
      <dsp:nvSpPr>
        <dsp:cNvPr id="0" name=""/>
        <dsp:cNvSpPr/>
      </dsp:nvSpPr>
      <dsp:spPr>
        <a:xfrm>
          <a:off x="2110520" y="4537119"/>
          <a:ext cx="2174537" cy="217558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ECEEB-4A59-4C80-9F23-A1B6C05DB2B8}">
      <dsp:nvSpPr>
        <dsp:cNvPr id="0" name=""/>
        <dsp:cNvSpPr/>
      </dsp:nvSpPr>
      <dsp:spPr>
        <a:xfrm>
          <a:off x="2486079" y="5288271"/>
          <a:ext cx="1412499" cy="70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Pass the final state exam </a:t>
          </a:r>
          <a:endParaRPr lang="cs-CZ" sz="1400" kern="1200" dirty="0"/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 attempts)</a:t>
          </a:r>
          <a:endParaRPr lang="cs-CZ" sz="1400" kern="1200" dirty="0"/>
        </a:p>
      </dsp:txBody>
      <dsp:txXfrm>
        <a:off x="2486079" y="5288271"/>
        <a:ext cx="1412499" cy="706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60642-6F5D-49C4-9F1C-E85B72D369A9}">
      <dsp:nvSpPr>
        <dsp:cNvPr id="0" name=""/>
        <dsp:cNvSpPr/>
      </dsp:nvSpPr>
      <dsp:spPr>
        <a:xfrm>
          <a:off x="759760" y="0"/>
          <a:ext cx="628226" cy="62822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F06B3-F602-4534-A840-7192AC838F5E}">
      <dsp:nvSpPr>
        <dsp:cNvPr id="0" name=""/>
        <dsp:cNvSpPr/>
      </dsp:nvSpPr>
      <dsp:spPr>
        <a:xfrm>
          <a:off x="822583" y="62822"/>
          <a:ext cx="502581" cy="502581"/>
        </a:xfrm>
        <a:prstGeom prst="chord">
          <a:avLst>
            <a:gd name="adj1" fmla="val 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9CD21-E543-4A14-9014-F142B1CB87AA}">
      <dsp:nvSpPr>
        <dsp:cNvPr id="0" name=""/>
        <dsp:cNvSpPr/>
      </dsp:nvSpPr>
      <dsp:spPr>
        <a:xfrm>
          <a:off x="1371" y="628226"/>
          <a:ext cx="4893498" cy="26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- </a:t>
          </a:r>
          <a:r>
            <a:rPr lang="en-GB" sz="2100" kern="1200" dirty="0"/>
            <a:t>if you are behind with payment of the tuition fee</a:t>
          </a:r>
          <a:endParaRPr lang="cs-CZ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- </a:t>
          </a:r>
          <a:r>
            <a:rPr lang="en-GB" sz="2100" kern="1200" dirty="0"/>
            <a:t>if you complete your study plan and do not take the final state exam </a:t>
          </a:r>
          <a:endParaRPr lang="cs-CZ" sz="2100" kern="1200" dirty="0"/>
        </a:p>
      </dsp:txBody>
      <dsp:txXfrm>
        <a:off x="1371" y="628226"/>
        <a:ext cx="4893498" cy="2643788"/>
      </dsp:txXfrm>
    </dsp:sp>
    <dsp:sp modelId="{E918EAA2-0878-40B7-9157-6722AC4E1619}">
      <dsp:nvSpPr>
        <dsp:cNvPr id="0" name=""/>
        <dsp:cNvSpPr/>
      </dsp:nvSpPr>
      <dsp:spPr>
        <a:xfrm>
          <a:off x="1518868" y="0"/>
          <a:ext cx="1858504" cy="62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Ex officio</a:t>
          </a:r>
        </a:p>
      </dsp:txBody>
      <dsp:txXfrm>
        <a:off x="1518868" y="0"/>
        <a:ext cx="1858504" cy="628226"/>
      </dsp:txXfrm>
    </dsp:sp>
    <dsp:sp modelId="{F954D04B-7E22-4DB6-B738-49ECD6EF1B61}">
      <dsp:nvSpPr>
        <dsp:cNvPr id="0" name=""/>
        <dsp:cNvSpPr/>
      </dsp:nvSpPr>
      <dsp:spPr>
        <a:xfrm>
          <a:off x="6402464" y="0"/>
          <a:ext cx="628226" cy="62822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1606F-696B-4025-8C19-BE46993359F2}">
      <dsp:nvSpPr>
        <dsp:cNvPr id="0" name=""/>
        <dsp:cNvSpPr/>
      </dsp:nvSpPr>
      <dsp:spPr>
        <a:xfrm>
          <a:off x="6465286" y="62822"/>
          <a:ext cx="502581" cy="50258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F126-2605-40F4-BB8B-FC1100956429}">
      <dsp:nvSpPr>
        <dsp:cNvPr id="0" name=""/>
        <dsp:cNvSpPr/>
      </dsp:nvSpPr>
      <dsp:spPr>
        <a:xfrm>
          <a:off x="5025750" y="628226"/>
          <a:ext cx="6130147" cy="26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i="1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i="1" kern="1200" dirty="0"/>
            <a:t>005_Z: </a:t>
          </a:r>
          <a:r>
            <a:rPr lang="cs-CZ" sz="2100" i="1" kern="1200" dirty="0" err="1"/>
            <a:t>Request</a:t>
          </a:r>
          <a:r>
            <a:rPr lang="cs-CZ" sz="2100" i="1" kern="1200" dirty="0"/>
            <a:t> </a:t>
          </a:r>
          <a:r>
            <a:rPr lang="cs-CZ" sz="2100" i="1" kern="1200" dirty="0" err="1"/>
            <a:t>for</a:t>
          </a:r>
          <a:r>
            <a:rPr lang="cs-CZ" sz="2100" i="1" kern="1200" dirty="0"/>
            <a:t> </a:t>
          </a:r>
          <a:r>
            <a:rPr lang="cs-CZ" sz="2100" i="1" kern="1200" dirty="0" err="1"/>
            <a:t>an</a:t>
          </a:r>
          <a:r>
            <a:rPr lang="cs-CZ" sz="2100" i="1" kern="1200" dirty="0"/>
            <a:t> </a:t>
          </a:r>
          <a:r>
            <a:rPr lang="cs-CZ" sz="2100" i="1" kern="1200" dirty="0" err="1"/>
            <a:t>interruption</a:t>
          </a:r>
          <a:r>
            <a:rPr lang="cs-CZ" sz="2100" i="1" kern="1200" dirty="0"/>
            <a:t> </a:t>
          </a:r>
          <a:r>
            <a:rPr lang="cs-CZ" sz="2100" i="1" kern="1200" dirty="0" err="1"/>
            <a:t>of</a:t>
          </a:r>
          <a:r>
            <a:rPr lang="cs-CZ" sz="2100" i="1" kern="1200" dirty="0"/>
            <a:t> </a:t>
          </a:r>
          <a:r>
            <a:rPr lang="cs-CZ" sz="2100" i="1" kern="1200" dirty="0" err="1"/>
            <a:t>studies</a:t>
          </a:r>
          <a:endParaRPr lang="cs-CZ" sz="2100" i="1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- </a:t>
          </a:r>
          <a:r>
            <a:rPr lang="en-GB" sz="2100" kern="1200" dirty="0"/>
            <a:t>at the beginning of the semester</a:t>
          </a:r>
          <a:endParaRPr lang="cs-CZ" sz="2100" i="1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- </a:t>
          </a:r>
          <a:r>
            <a:rPr lang="en-GB" sz="2100" kern="1200" dirty="0">
              <a:solidFill>
                <a:srgbClr val="FF0000"/>
              </a:solidFill>
            </a:rPr>
            <a:t>not</a:t>
          </a:r>
          <a:r>
            <a:rPr lang="en-GB" sz="2100" kern="1200" dirty="0"/>
            <a:t> in the first semester</a:t>
          </a:r>
          <a:endParaRPr lang="cs-CZ" sz="2100" kern="1200" dirty="0"/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- </a:t>
          </a:r>
          <a:r>
            <a:rPr lang="en-GB" sz="2100" kern="1200" dirty="0"/>
            <a:t>you must fulfil the conditions for enrolment into the next semester</a:t>
          </a:r>
          <a:endParaRPr lang="cs-CZ" sz="2100" kern="1200" dirty="0"/>
        </a:p>
      </dsp:txBody>
      <dsp:txXfrm>
        <a:off x="5025750" y="628226"/>
        <a:ext cx="6130147" cy="2643788"/>
      </dsp:txXfrm>
    </dsp:sp>
    <dsp:sp modelId="{0D0E7FC8-CB62-420E-A72C-5B5500DAA911}">
      <dsp:nvSpPr>
        <dsp:cNvPr id="0" name=""/>
        <dsp:cNvSpPr/>
      </dsp:nvSpPr>
      <dsp:spPr>
        <a:xfrm>
          <a:off x="7161571" y="0"/>
          <a:ext cx="1858504" cy="628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Request</a:t>
          </a:r>
          <a:r>
            <a:rPr lang="cs-CZ" sz="3200" kern="1200" dirty="0"/>
            <a:t> </a:t>
          </a:r>
        </a:p>
      </dsp:txBody>
      <dsp:txXfrm>
        <a:off x="7161571" y="0"/>
        <a:ext cx="1858504" cy="628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5577-0808-41E6-954E-3D4C59C7A825}">
      <dsp:nvSpPr>
        <dsp:cNvPr id="0" name=""/>
        <dsp:cNvSpPr/>
      </dsp:nvSpPr>
      <dsp:spPr>
        <a:xfrm>
          <a:off x="0" y="396776"/>
          <a:ext cx="10826751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E9ABA-9268-42D8-8175-65AAF1FBB470}">
      <dsp:nvSpPr>
        <dsp:cNvPr id="0" name=""/>
        <dsp:cNvSpPr/>
      </dsp:nvSpPr>
      <dsp:spPr>
        <a:xfrm>
          <a:off x="541337" y="72056"/>
          <a:ext cx="757872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The minimum = 1 semester</a:t>
          </a:r>
        </a:p>
      </dsp:txBody>
      <dsp:txXfrm>
        <a:off x="573040" y="103759"/>
        <a:ext cx="7515319" cy="586034"/>
      </dsp:txXfrm>
    </dsp:sp>
    <dsp:sp modelId="{8E7D140D-586A-4D87-8FE9-3B116FF52075}">
      <dsp:nvSpPr>
        <dsp:cNvPr id="0" name=""/>
        <dsp:cNvSpPr/>
      </dsp:nvSpPr>
      <dsp:spPr>
        <a:xfrm>
          <a:off x="0" y="1394696"/>
          <a:ext cx="10826751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12480-F951-4416-A3C0-2564E835DF86}">
      <dsp:nvSpPr>
        <dsp:cNvPr id="0" name=""/>
        <dsp:cNvSpPr/>
      </dsp:nvSpPr>
      <dsp:spPr>
        <a:xfrm>
          <a:off x="541337" y="1069976"/>
          <a:ext cx="757872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total study interruption duration may not be longer than </a:t>
          </a:r>
          <a:r>
            <a:rPr lang="cs-CZ" sz="2200" kern="1200"/>
            <a:t>a </a:t>
          </a:r>
          <a:r>
            <a:rPr lang="en-GB" sz="2200" i="1" kern="1200"/>
            <a:t>half</a:t>
          </a:r>
          <a:r>
            <a:rPr lang="en-GB" sz="2200" kern="1200"/>
            <a:t> of the standard study duration</a:t>
          </a:r>
          <a:r>
            <a:rPr lang="cs-CZ" sz="2200" kern="1200"/>
            <a:t>.</a:t>
          </a:r>
        </a:p>
      </dsp:txBody>
      <dsp:txXfrm>
        <a:off x="573040" y="1101679"/>
        <a:ext cx="7515319" cy="586034"/>
      </dsp:txXfrm>
    </dsp:sp>
    <dsp:sp modelId="{3C2E222E-9C4E-46B1-98F5-E00DE140DE51}">
      <dsp:nvSpPr>
        <dsp:cNvPr id="0" name=""/>
        <dsp:cNvSpPr/>
      </dsp:nvSpPr>
      <dsp:spPr>
        <a:xfrm>
          <a:off x="0" y="2392616"/>
          <a:ext cx="10826751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53E67-EDB3-421D-B8A3-073BA8234B18}">
      <dsp:nvSpPr>
        <dsp:cNvPr id="0" name=""/>
        <dsp:cNvSpPr/>
      </dsp:nvSpPr>
      <dsp:spPr>
        <a:xfrm>
          <a:off x="541337" y="2067896"/>
          <a:ext cx="757872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You can interrupt your study repeatedly.</a:t>
          </a:r>
        </a:p>
      </dsp:txBody>
      <dsp:txXfrm>
        <a:off x="573040" y="2099599"/>
        <a:ext cx="7515319" cy="586034"/>
      </dsp:txXfrm>
    </dsp:sp>
    <dsp:sp modelId="{3FF5F059-B110-414A-B6CA-2E0A334028AC}">
      <dsp:nvSpPr>
        <dsp:cNvPr id="0" name=""/>
        <dsp:cNvSpPr/>
      </dsp:nvSpPr>
      <dsp:spPr>
        <a:xfrm>
          <a:off x="0" y="3390536"/>
          <a:ext cx="10826751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51EE0-7C5F-4FF2-82C1-FEDDCFAB1485}">
      <dsp:nvSpPr>
        <dsp:cNvPr id="0" name=""/>
        <dsp:cNvSpPr/>
      </dsp:nvSpPr>
      <dsp:spPr>
        <a:xfrm>
          <a:off x="541337" y="3065816"/>
          <a:ext cx="757872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If your study is interrupted, you are not a student.</a:t>
          </a:r>
        </a:p>
      </dsp:txBody>
      <dsp:txXfrm>
        <a:off x="573040" y="3097519"/>
        <a:ext cx="7515319" cy="586034"/>
      </dsp:txXfrm>
    </dsp:sp>
    <dsp:sp modelId="{72FD2B13-65A7-42DC-93E5-65E37C9FF6B0}">
      <dsp:nvSpPr>
        <dsp:cNvPr id="0" name=""/>
        <dsp:cNvSpPr/>
      </dsp:nvSpPr>
      <dsp:spPr>
        <a:xfrm>
          <a:off x="0" y="4388456"/>
          <a:ext cx="10826751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83BBA-E1E5-4E71-8168-3B38967D881B}">
      <dsp:nvSpPr>
        <dsp:cNvPr id="0" name=""/>
        <dsp:cNvSpPr/>
      </dsp:nvSpPr>
      <dsp:spPr>
        <a:xfrm>
          <a:off x="541337" y="4063736"/>
          <a:ext cx="757872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We have to inform the foreign police immediately.</a:t>
          </a:r>
        </a:p>
      </dsp:txBody>
      <dsp:txXfrm>
        <a:off x="573040" y="4095439"/>
        <a:ext cx="7515319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3CE1D-153A-4E4F-BE3C-111F8196C173}">
      <dsp:nvSpPr>
        <dsp:cNvPr id="0" name=""/>
        <dsp:cNvSpPr/>
      </dsp:nvSpPr>
      <dsp:spPr>
        <a:xfrm>
          <a:off x="0" y="21173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60A8F-CC16-46DF-927B-D45F67E42951}">
      <dsp:nvSpPr>
        <dsp:cNvPr id="0" name=""/>
        <dsp:cNvSpPr/>
      </dsp:nvSpPr>
      <dsp:spPr>
        <a:xfrm>
          <a:off x="541337" y="509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Registration and </a:t>
          </a:r>
          <a:r>
            <a:rPr lang="cs-CZ" sz="1400" kern="1200" dirty="0" err="1"/>
            <a:t>courses</a:t>
          </a:r>
          <a:r>
            <a:rPr lang="cs-CZ" sz="1400" kern="1200" dirty="0"/>
            <a:t> e</a:t>
          </a:r>
          <a:r>
            <a:rPr lang="en-GB" sz="1400" kern="1200" dirty="0" err="1"/>
            <a:t>nrol</a:t>
          </a:r>
          <a:r>
            <a:rPr lang="cs-CZ" sz="1400" kern="1200" dirty="0"/>
            <a:t>l</a:t>
          </a:r>
          <a:r>
            <a:rPr lang="en-GB" sz="1400" kern="1200" dirty="0" err="1"/>
            <a:t>ment</a:t>
          </a:r>
          <a:r>
            <a:rPr lang="en-GB" sz="1400" kern="1200" dirty="0"/>
            <a:t> </a:t>
          </a:r>
          <a:endParaRPr lang="cs-CZ" sz="1400" kern="1200" dirty="0"/>
        </a:p>
      </dsp:txBody>
      <dsp:txXfrm>
        <a:off x="561512" y="25271"/>
        <a:ext cx="10155461" cy="372930"/>
      </dsp:txXfrm>
    </dsp:sp>
    <dsp:sp modelId="{5B4F3B00-4EEC-4AFD-A38A-C0F09EDE1C38}">
      <dsp:nvSpPr>
        <dsp:cNvPr id="0" name=""/>
        <dsp:cNvSpPr/>
      </dsp:nvSpPr>
      <dsp:spPr>
        <a:xfrm>
          <a:off x="0" y="84677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3B50A-EFBA-4DF3-8FBC-949370C114A8}">
      <dsp:nvSpPr>
        <dsp:cNvPr id="0" name=""/>
        <dsp:cNvSpPr/>
      </dsp:nvSpPr>
      <dsp:spPr>
        <a:xfrm>
          <a:off x="541337" y="64013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Inform the study department of any change in your personal information </a:t>
          </a:r>
          <a:endParaRPr lang="cs-CZ" sz="1400" kern="1200"/>
        </a:p>
      </dsp:txBody>
      <dsp:txXfrm>
        <a:off x="561512" y="660311"/>
        <a:ext cx="10155461" cy="372930"/>
      </dsp:txXfrm>
    </dsp:sp>
    <dsp:sp modelId="{7C83D87E-12C0-4296-A5C9-E569B5220A7A}">
      <dsp:nvSpPr>
        <dsp:cNvPr id="0" name=""/>
        <dsp:cNvSpPr/>
      </dsp:nvSpPr>
      <dsp:spPr>
        <a:xfrm>
          <a:off x="0" y="148181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A1CF-D2A2-4ACE-B7FE-172ABB4198EC}">
      <dsp:nvSpPr>
        <dsp:cNvPr id="0" name=""/>
        <dsp:cNvSpPr/>
      </dsp:nvSpPr>
      <dsp:spPr>
        <a:xfrm>
          <a:off x="541337" y="127517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Come to the study department upon request (within 7 days from delivery of this request)</a:t>
          </a:r>
          <a:endParaRPr lang="cs-CZ" sz="1400" kern="1200" dirty="0"/>
        </a:p>
      </dsp:txBody>
      <dsp:txXfrm>
        <a:off x="561512" y="1295351"/>
        <a:ext cx="10155461" cy="372930"/>
      </dsp:txXfrm>
    </dsp:sp>
    <dsp:sp modelId="{066FF857-2D92-4039-8AD1-035484F25005}">
      <dsp:nvSpPr>
        <dsp:cNvPr id="0" name=""/>
        <dsp:cNvSpPr/>
      </dsp:nvSpPr>
      <dsp:spPr>
        <a:xfrm>
          <a:off x="0" y="211685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BD19-96C2-44BE-BF6F-A32500DEF4EB}">
      <dsp:nvSpPr>
        <dsp:cNvPr id="0" name=""/>
        <dsp:cNvSpPr/>
      </dsp:nvSpPr>
      <dsp:spPr>
        <a:xfrm>
          <a:off x="541337" y="191021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Check for e-mail delivered to your University e-mail address (at least once in 7 days)</a:t>
          </a:r>
          <a:r>
            <a:rPr lang="cs-CZ" sz="1400" kern="1200" dirty="0"/>
            <a:t> </a:t>
          </a:r>
          <a:r>
            <a:rPr lang="cs-CZ" sz="1400" i="1" kern="1200" dirty="0"/>
            <a:t>(username@mendelu.cz)</a:t>
          </a:r>
        </a:p>
      </dsp:txBody>
      <dsp:txXfrm>
        <a:off x="561512" y="1930391"/>
        <a:ext cx="10155461" cy="372930"/>
      </dsp:txXfrm>
    </dsp:sp>
    <dsp:sp modelId="{D5FE95F5-6229-49A6-B765-5FAA04F4DCF9}">
      <dsp:nvSpPr>
        <dsp:cNvPr id="0" name=""/>
        <dsp:cNvSpPr/>
      </dsp:nvSpPr>
      <dsp:spPr>
        <a:xfrm>
          <a:off x="0" y="275189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95910-5A95-498C-9CCD-CF5D53A8C17C}">
      <dsp:nvSpPr>
        <dsp:cNvPr id="0" name=""/>
        <dsp:cNvSpPr/>
      </dsp:nvSpPr>
      <dsp:spPr>
        <a:xfrm>
          <a:off x="541337" y="254525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Use </a:t>
          </a:r>
          <a:r>
            <a:rPr lang="cs-CZ" sz="1400" kern="1200" dirty="0" err="1"/>
            <a:t>the</a:t>
          </a:r>
          <a:r>
            <a:rPr lang="cs-CZ" sz="1400" kern="1200" dirty="0"/>
            <a:t> </a:t>
          </a:r>
          <a:r>
            <a:rPr lang="cs-CZ" sz="1400" kern="1200" dirty="0" err="1"/>
            <a:t>Contact</a:t>
          </a:r>
          <a:r>
            <a:rPr lang="cs-CZ" sz="1400" kern="1200" dirty="0"/>
            <a:t> Centre in </a:t>
          </a:r>
          <a:r>
            <a:rPr lang="cs-CZ" sz="1400" kern="1200" dirty="0" err="1"/>
            <a:t>the</a:t>
          </a:r>
          <a:r>
            <a:rPr lang="cs-CZ" sz="1400" kern="1200" dirty="0"/>
            <a:t> UIS</a:t>
          </a:r>
        </a:p>
      </dsp:txBody>
      <dsp:txXfrm>
        <a:off x="561512" y="2565431"/>
        <a:ext cx="10155461" cy="372930"/>
      </dsp:txXfrm>
    </dsp:sp>
    <dsp:sp modelId="{CA37A638-4CED-4E96-A816-8CEAE2B228F6}">
      <dsp:nvSpPr>
        <dsp:cNvPr id="0" name=""/>
        <dsp:cNvSpPr/>
      </dsp:nvSpPr>
      <dsp:spPr>
        <a:xfrm>
          <a:off x="0" y="338693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CA71-2AC8-4B8F-86F7-E0AD064D9B3B}">
      <dsp:nvSpPr>
        <dsp:cNvPr id="0" name=""/>
        <dsp:cNvSpPr/>
      </dsp:nvSpPr>
      <dsp:spPr>
        <a:xfrm>
          <a:off x="541337" y="318029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Check your study plan progress (Student´s Portal) and Study Financing</a:t>
          </a:r>
        </a:p>
      </dsp:txBody>
      <dsp:txXfrm>
        <a:off x="561512" y="3200471"/>
        <a:ext cx="10155461" cy="372930"/>
      </dsp:txXfrm>
    </dsp:sp>
    <dsp:sp modelId="{D8BA0AA5-92DA-4977-8EB7-5632D0354204}">
      <dsp:nvSpPr>
        <dsp:cNvPr id="0" name=""/>
        <dsp:cNvSpPr/>
      </dsp:nvSpPr>
      <dsp:spPr>
        <a:xfrm>
          <a:off x="0" y="402197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6A287-42E0-4E7F-A566-8CD034F544C7}">
      <dsp:nvSpPr>
        <dsp:cNvPr id="0" name=""/>
        <dsp:cNvSpPr/>
      </dsp:nvSpPr>
      <dsp:spPr>
        <a:xfrm>
          <a:off x="541337" y="381533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Respect</a:t>
          </a:r>
          <a:r>
            <a:rPr lang="cs-CZ" sz="1400" kern="1200" dirty="0"/>
            <a:t> </a:t>
          </a:r>
          <a:r>
            <a:rPr lang="cs-CZ" sz="1400" kern="1200" dirty="0" err="1"/>
            <a:t>office</a:t>
          </a:r>
          <a:r>
            <a:rPr lang="cs-CZ" sz="1400" kern="1200" dirty="0"/>
            <a:t> </a:t>
          </a:r>
          <a:r>
            <a:rPr lang="cs-CZ" sz="1400" kern="1200" dirty="0" err="1"/>
            <a:t>hours</a:t>
          </a:r>
          <a:r>
            <a:rPr lang="cs-CZ" sz="1400" kern="1200" dirty="0"/>
            <a:t> </a:t>
          </a:r>
        </a:p>
      </dsp:txBody>
      <dsp:txXfrm>
        <a:off x="561512" y="3835511"/>
        <a:ext cx="10155461" cy="372930"/>
      </dsp:txXfrm>
    </dsp:sp>
    <dsp:sp modelId="{E071D777-EF25-4A50-95A5-3E51A5D90DAE}">
      <dsp:nvSpPr>
        <dsp:cNvPr id="0" name=""/>
        <dsp:cNvSpPr/>
      </dsp:nvSpPr>
      <dsp:spPr>
        <a:xfrm>
          <a:off x="0" y="4657016"/>
          <a:ext cx="10826751" cy="352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9A736-491B-4868-AFE4-5A1E09BE18D6}">
      <dsp:nvSpPr>
        <dsp:cNvPr id="0" name=""/>
        <dsp:cNvSpPr/>
      </dsp:nvSpPr>
      <dsp:spPr>
        <a:xfrm>
          <a:off x="541337" y="4450376"/>
          <a:ext cx="10195811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8" tIns="0" rIns="286458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Mobile </a:t>
          </a:r>
          <a:r>
            <a:rPr lang="cs-CZ" sz="1400" kern="1200" dirty="0" err="1"/>
            <a:t>application</a:t>
          </a:r>
          <a:r>
            <a:rPr lang="cs-CZ" sz="1400" kern="1200" dirty="0"/>
            <a:t> My MENDELU</a:t>
          </a:r>
        </a:p>
      </dsp:txBody>
      <dsp:txXfrm>
        <a:off x="561512" y="4470551"/>
        <a:ext cx="10155461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7189-7EAA-4058-82E1-6217918FD608}">
      <dsp:nvSpPr>
        <dsp:cNvPr id="0" name=""/>
        <dsp:cNvSpPr/>
      </dsp:nvSpPr>
      <dsp:spPr>
        <a:xfrm>
          <a:off x="741412" y="1005"/>
          <a:ext cx="4796212" cy="47962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3952" tIns="35560" rIns="263952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schemeClr val="bg1"/>
              </a:solidFill>
            </a:rPr>
            <a:t>Students</a:t>
          </a:r>
          <a:r>
            <a:rPr lang="cs-CZ" sz="2800" kern="1200" dirty="0">
              <a:solidFill>
                <a:schemeClr val="bg1"/>
              </a:solidFill>
            </a:rPr>
            <a:t> are </a:t>
          </a:r>
          <a:r>
            <a:rPr lang="cs-CZ" sz="2800" kern="1200" dirty="0" err="1">
              <a:solidFill>
                <a:schemeClr val="bg1"/>
              </a:solidFill>
            </a:rPr>
            <a:t>required</a:t>
          </a:r>
          <a:r>
            <a:rPr lang="cs-CZ" sz="2800" kern="1200" dirty="0">
              <a:solidFill>
                <a:schemeClr val="bg1"/>
              </a:solidFill>
            </a:rPr>
            <a:t> to </a:t>
          </a:r>
          <a:r>
            <a:rPr lang="cs-CZ" sz="2800" kern="1200" dirty="0" err="1">
              <a:solidFill>
                <a:schemeClr val="bg1"/>
              </a:solidFill>
            </a:rPr>
            <a:t>pay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the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fee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for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b="1" kern="1200" dirty="0" err="1">
              <a:solidFill>
                <a:schemeClr val="bg1"/>
              </a:solidFill>
            </a:rPr>
            <a:t>municipal</a:t>
          </a:r>
          <a:r>
            <a:rPr lang="cs-CZ" sz="2800" b="1" kern="1200" dirty="0">
              <a:solidFill>
                <a:schemeClr val="bg1"/>
              </a:solidFill>
            </a:rPr>
            <a:t> </a:t>
          </a:r>
          <a:r>
            <a:rPr lang="cs-CZ" sz="2800" b="1" kern="1200" dirty="0" err="1">
              <a:solidFill>
                <a:schemeClr val="bg1"/>
              </a:solidFill>
            </a:rPr>
            <a:t>waste</a:t>
          </a:r>
          <a:r>
            <a:rPr lang="cs-CZ" sz="2800" b="1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disposal</a:t>
          </a:r>
          <a:r>
            <a:rPr lang="cs-CZ" sz="2800" kern="1200" dirty="0">
              <a:solidFill>
                <a:schemeClr val="bg1"/>
              </a:solidFill>
            </a:rPr>
            <a:t> to Brno City Municipality</a:t>
          </a:r>
        </a:p>
      </dsp:txBody>
      <dsp:txXfrm>
        <a:off x="1443801" y="703394"/>
        <a:ext cx="3391434" cy="3391434"/>
      </dsp:txXfrm>
    </dsp:sp>
    <dsp:sp modelId="{D06EB55D-6300-4BF6-94DA-3E94AF5D3562}">
      <dsp:nvSpPr>
        <dsp:cNvPr id="0" name=""/>
        <dsp:cNvSpPr/>
      </dsp:nvSpPr>
      <dsp:spPr>
        <a:xfrm>
          <a:off x="4578382" y="1005"/>
          <a:ext cx="4796212" cy="47962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3952" tIns="35560" rIns="263952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 err="1">
              <a:solidFill>
                <a:schemeClr val="bg1"/>
              </a:solidFill>
            </a:rPr>
            <a:t>Please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follow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the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instructions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given</a:t>
          </a:r>
          <a:r>
            <a:rPr lang="cs-CZ" sz="2800" kern="1200" dirty="0">
              <a:solidFill>
                <a:schemeClr val="bg1"/>
              </a:solidFill>
            </a:rPr>
            <a:t> in e-mails </a:t>
          </a:r>
          <a:r>
            <a:rPr lang="cs-CZ" sz="2800" kern="1200" dirty="0" err="1">
              <a:solidFill>
                <a:schemeClr val="bg1"/>
              </a:solidFill>
            </a:rPr>
            <a:t>from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b="1" kern="1200" dirty="0" err="1">
              <a:solidFill>
                <a:schemeClr val="bg1"/>
              </a:solidFill>
            </a:rPr>
            <a:t>dormitories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or</a:t>
          </a:r>
          <a:r>
            <a:rPr lang="cs-CZ" sz="2800" kern="1200" dirty="0">
              <a:solidFill>
                <a:schemeClr val="bg1"/>
              </a:solidFill>
            </a:rPr>
            <a:t> on </a:t>
          </a:r>
          <a:r>
            <a:rPr lang="cs-CZ" sz="2800" kern="1200" dirty="0" err="1">
              <a:solidFill>
                <a:schemeClr val="bg1"/>
              </a:solidFill>
            </a:rPr>
            <a:t>displays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at</a:t>
          </a:r>
          <a:r>
            <a:rPr lang="cs-CZ" sz="2800" kern="1200" dirty="0">
              <a:solidFill>
                <a:schemeClr val="bg1"/>
              </a:solidFill>
            </a:rPr>
            <a:t> </a:t>
          </a:r>
          <a:r>
            <a:rPr lang="cs-CZ" sz="2800" kern="1200" dirty="0" err="1">
              <a:solidFill>
                <a:schemeClr val="bg1"/>
              </a:solidFill>
            </a:rPr>
            <a:t>dormitories</a:t>
          </a:r>
          <a:r>
            <a:rPr lang="cs-CZ" sz="2800" kern="1200" dirty="0">
              <a:solidFill>
                <a:schemeClr val="bg1"/>
              </a:solidFill>
            </a:rPr>
            <a:t> </a:t>
          </a:r>
        </a:p>
      </dsp:txBody>
      <dsp:txXfrm>
        <a:off x="5280771" y="703394"/>
        <a:ext cx="3391434" cy="3391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693C7-BA63-421D-948D-5DC1F71F3612}">
      <dsp:nvSpPr>
        <dsp:cNvPr id="0" name=""/>
        <dsp:cNvSpPr/>
      </dsp:nvSpPr>
      <dsp:spPr>
        <a:xfrm>
          <a:off x="261585" y="1697"/>
          <a:ext cx="1360878" cy="1360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Exchange </a:t>
          </a:r>
          <a:r>
            <a:rPr lang="cs-CZ" sz="1400" kern="1200" dirty="0" err="1"/>
            <a:t>stays</a:t>
          </a:r>
          <a:endParaRPr lang="cs-CZ" sz="1400" kern="1200" dirty="0"/>
        </a:p>
      </dsp:txBody>
      <dsp:txXfrm>
        <a:off x="460881" y="200993"/>
        <a:ext cx="962286" cy="962286"/>
      </dsp:txXfrm>
    </dsp:sp>
    <dsp:sp modelId="{BDF03E76-D0FE-40A0-A7B7-361219E51A13}">
      <dsp:nvSpPr>
        <dsp:cNvPr id="0" name=""/>
        <dsp:cNvSpPr/>
      </dsp:nvSpPr>
      <dsp:spPr>
        <a:xfrm>
          <a:off x="547369" y="1473079"/>
          <a:ext cx="789309" cy="789309"/>
        </a:xfrm>
        <a:prstGeom prst="mathPl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651992" y="1774911"/>
        <a:ext cx="580063" cy="185645"/>
      </dsp:txXfrm>
    </dsp:sp>
    <dsp:sp modelId="{4F4ED4CA-85C6-4A01-8014-3C866CC0D34A}">
      <dsp:nvSpPr>
        <dsp:cNvPr id="0" name=""/>
        <dsp:cNvSpPr/>
      </dsp:nvSpPr>
      <dsp:spPr>
        <a:xfrm>
          <a:off x="261585" y="2372892"/>
          <a:ext cx="1360878" cy="1360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Internships</a:t>
          </a:r>
          <a:endParaRPr lang="cs-CZ" sz="1400" kern="1200" dirty="0"/>
        </a:p>
      </dsp:txBody>
      <dsp:txXfrm>
        <a:off x="460881" y="2572188"/>
        <a:ext cx="962286" cy="962286"/>
      </dsp:txXfrm>
    </dsp:sp>
    <dsp:sp modelId="{5F699163-BA9E-4F65-9312-C267BA388688}">
      <dsp:nvSpPr>
        <dsp:cNvPr id="0" name=""/>
        <dsp:cNvSpPr/>
      </dsp:nvSpPr>
      <dsp:spPr>
        <a:xfrm>
          <a:off x="1826595" y="1614611"/>
          <a:ext cx="432759" cy="506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1826595" y="1715860"/>
        <a:ext cx="302931" cy="303748"/>
      </dsp:txXfrm>
    </dsp:sp>
    <dsp:sp modelId="{B26B6264-2D54-40DF-B82D-BAEC7A41533E}">
      <dsp:nvSpPr>
        <dsp:cNvPr id="0" name=""/>
        <dsp:cNvSpPr/>
      </dsp:nvSpPr>
      <dsp:spPr>
        <a:xfrm>
          <a:off x="2438990" y="506856"/>
          <a:ext cx="2721756" cy="27217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Scholarship, Course recognition, Experience</a:t>
          </a:r>
          <a:endParaRPr lang="cs-CZ" sz="2600" kern="1200" dirty="0"/>
        </a:p>
      </dsp:txBody>
      <dsp:txXfrm>
        <a:off x="2837582" y="905448"/>
        <a:ext cx="1924572" cy="192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42B8-03DA-4231-A507-C0D9E08BFF8B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7AADE-3844-4F01-88D3-B70D22333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12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32ECF-956B-4354-9693-ED774B50B501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6F94-8EA1-422A-BF23-ED96E43A3B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21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f.mendelu.cz/en/faculty-of-business-and-economics/about-the-faculty/official-noticeboard/?psn=54.5454521179199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Student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obliged</a:t>
            </a:r>
            <a:r>
              <a:rPr lang="cs-CZ" dirty="0"/>
              <a:t> to </a:t>
            </a:r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regulations</a:t>
            </a:r>
            <a:r>
              <a:rPr lang="cs-CZ" dirty="0"/>
              <a:t>, not-</a:t>
            </a:r>
            <a:r>
              <a:rPr lang="cs-CZ" dirty="0" err="1"/>
              <a:t>knowing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excuse</a:t>
            </a:r>
            <a:r>
              <a:rPr lang="cs-CZ" dirty="0"/>
              <a:t> = </a:t>
            </a:r>
            <a:r>
              <a:rPr lang="en-US" dirty="0"/>
              <a:t>Ignorance of the law is no excuse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hlinkClick r:id="rId3"/>
              </a:rPr>
              <a:t>https://pef.mendelu.cz/en/faculty-of-business-and-economics/about-the-faculty/official-noticeboard/?psn=54.54545211791992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6F94-8EA1-422A-BF23-ED96E43A3B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3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Student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submit</a:t>
            </a:r>
            <a:r>
              <a:rPr lang="cs-CZ" dirty="0"/>
              <a:t> a </a:t>
            </a:r>
            <a:r>
              <a:rPr lang="cs-CZ" dirty="0" err="1"/>
              <a:t>request</a:t>
            </a:r>
            <a:r>
              <a:rPr lang="cs-CZ" dirty="0"/>
              <a:t> to </a:t>
            </a:r>
            <a:r>
              <a:rPr lang="cs-CZ" dirty="0" err="1"/>
              <a:t>cancel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enrolment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6F94-8EA1-422A-BF23-ED96E43A3B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26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 </a:t>
            </a:r>
            <a:r>
              <a:rPr lang="cs-CZ" dirty="0" err="1"/>
              <a:t>matter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many </a:t>
            </a:r>
            <a:r>
              <a:rPr lang="cs-CZ" dirty="0" err="1"/>
              <a:t>credits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achieve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study </a:t>
            </a:r>
            <a:r>
              <a:rPr lang="cs-CZ" dirty="0" err="1"/>
              <a:t>plan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6F94-8EA1-422A-BF23-ED96E43A3B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05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 officio: </a:t>
            </a:r>
            <a:r>
              <a:rPr lang="cs-CZ" dirty="0" err="1"/>
              <a:t>Payment</a:t>
            </a:r>
            <a:r>
              <a:rPr lang="cs-CZ" dirty="0"/>
              <a:t> </a:t>
            </a:r>
            <a:r>
              <a:rPr lang="cs-CZ" dirty="0" err="1"/>
              <a:t>deadline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in August and </a:t>
            </a:r>
            <a:r>
              <a:rPr lang="cs-CZ" dirty="0" err="1"/>
              <a:t>January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interuption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! -&gt;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inform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police  -&gt;  </a:t>
            </a:r>
            <a:r>
              <a:rPr lang="cs-CZ" dirty="0" err="1"/>
              <a:t>troubles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visa</a:t>
            </a:r>
          </a:p>
          <a:p>
            <a:r>
              <a:rPr lang="cs-CZ" dirty="0" err="1"/>
              <a:t>Request</a:t>
            </a:r>
            <a:r>
              <a:rPr lang="cs-CZ" dirty="0"/>
              <a:t>: student </a:t>
            </a:r>
            <a:r>
              <a:rPr lang="cs-CZ" dirty="0" err="1"/>
              <a:t>needs</a:t>
            </a:r>
            <a:r>
              <a:rPr lang="cs-CZ" dirty="0"/>
              <a:t> to return to </a:t>
            </a:r>
            <a:r>
              <a:rPr lang="cs-CZ" dirty="0" err="1"/>
              <a:t>the</a:t>
            </a:r>
            <a:r>
              <a:rPr lang="cs-CZ" dirty="0"/>
              <a:t> country, </a:t>
            </a:r>
            <a:r>
              <a:rPr lang="cs-CZ" dirty="0" err="1"/>
              <a:t>etc</a:t>
            </a:r>
            <a:r>
              <a:rPr lang="cs-CZ" dirty="0"/>
              <a:t>, vice-</a:t>
            </a:r>
            <a:r>
              <a:rPr lang="cs-CZ" dirty="0" err="1"/>
              <a:t>dean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approval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 (</a:t>
            </a:r>
            <a:r>
              <a:rPr lang="cs-CZ" dirty="0" err="1"/>
              <a:t>individual</a:t>
            </a:r>
            <a:r>
              <a:rPr lang="cs-CZ" dirty="0"/>
              <a:t>).</a:t>
            </a:r>
          </a:p>
          <a:p>
            <a:r>
              <a:rPr lang="cs-CZ" dirty="0"/>
              <a:t>Maximum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6F94-8EA1-422A-BF23-ED96E43A3B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70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debts towards admission </a:t>
            </a:r>
            <a:r>
              <a:rPr lang="en-US" noProof="0" dirty="0" err="1"/>
              <a:t>proces</a:t>
            </a:r>
            <a:r>
              <a:rPr lang="cs-CZ" noProof="0" dirty="0"/>
              <a:t>s (DHL, </a:t>
            </a:r>
            <a:r>
              <a:rPr lang="cs-CZ" noProof="0" dirty="0" err="1"/>
              <a:t>tuition</a:t>
            </a:r>
            <a:r>
              <a:rPr lang="cs-CZ" noProof="0" dirty="0"/>
              <a:t> </a:t>
            </a:r>
            <a:r>
              <a:rPr lang="cs-CZ" noProof="0" dirty="0" err="1"/>
              <a:t>fee</a:t>
            </a:r>
            <a:r>
              <a:rPr lang="cs-CZ" noProof="0" dirty="0"/>
              <a:t>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first</a:t>
            </a:r>
            <a:r>
              <a:rPr lang="cs-CZ" noProof="0" dirty="0"/>
              <a:t> </a:t>
            </a:r>
            <a:r>
              <a:rPr lang="cs-CZ" noProof="0" dirty="0" err="1"/>
              <a:t>academic</a:t>
            </a:r>
            <a:r>
              <a:rPr lang="cs-CZ" noProof="0" dirty="0"/>
              <a:t> </a:t>
            </a:r>
            <a:r>
              <a:rPr lang="cs-CZ" noProof="0" dirty="0" err="1"/>
              <a:t>year</a:t>
            </a:r>
            <a:r>
              <a:rPr lang="cs-CZ" noProof="0" dirty="0"/>
              <a:t>, </a:t>
            </a:r>
            <a:r>
              <a:rPr lang="cs-CZ" noProof="0" dirty="0" err="1"/>
              <a:t>nostrification</a:t>
            </a:r>
            <a:r>
              <a:rPr lang="cs-CZ" noProof="0" dirty="0"/>
              <a:t>) </a:t>
            </a:r>
            <a:r>
              <a:rPr lang="cs-CZ" noProof="0" dirty="0" err="1"/>
              <a:t>need</a:t>
            </a:r>
            <a:r>
              <a:rPr lang="cs-CZ" noProof="0" dirty="0"/>
              <a:t> to </a:t>
            </a:r>
            <a:r>
              <a:rPr lang="cs-CZ" noProof="0" dirty="0" err="1"/>
              <a:t>be</a:t>
            </a:r>
            <a:r>
              <a:rPr lang="cs-CZ" noProof="0" dirty="0"/>
              <a:t> </a:t>
            </a:r>
            <a:r>
              <a:rPr lang="cs-CZ" noProof="0" dirty="0" err="1"/>
              <a:t>cleared</a:t>
            </a:r>
            <a:r>
              <a:rPr lang="cs-CZ" noProof="0" dirty="0"/>
              <a:t> </a:t>
            </a:r>
            <a:r>
              <a:rPr lang="cs-CZ" noProof="0" dirty="0" err="1"/>
              <a:t>before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next</a:t>
            </a:r>
            <a:r>
              <a:rPr lang="cs-CZ" noProof="0" dirty="0"/>
              <a:t> </a:t>
            </a:r>
            <a:r>
              <a:rPr lang="cs-CZ" noProof="0" dirty="0" err="1"/>
              <a:t>semester</a:t>
            </a:r>
            <a:r>
              <a:rPr lang="cs-CZ" noProof="0" dirty="0"/>
              <a:t> </a:t>
            </a:r>
            <a:r>
              <a:rPr lang="cs-CZ" noProof="0" dirty="0" err="1"/>
              <a:t>begins</a:t>
            </a:r>
            <a:r>
              <a:rPr lang="cs-CZ" noProof="0" dirty="0"/>
              <a:t>, </a:t>
            </a:r>
            <a:r>
              <a:rPr lang="cs-CZ" noProof="0" dirty="0" err="1"/>
              <a:t>otherwise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study department </a:t>
            </a:r>
            <a:r>
              <a:rPr lang="cs-CZ" noProof="0" dirty="0" err="1"/>
              <a:t>will</a:t>
            </a:r>
            <a:r>
              <a:rPr lang="cs-CZ" noProof="0" dirty="0"/>
              <a:t> not </a:t>
            </a:r>
            <a:r>
              <a:rPr lang="cs-CZ" noProof="0" dirty="0" err="1"/>
              <a:t>enroll</a:t>
            </a:r>
            <a:r>
              <a:rPr lang="cs-CZ" noProof="0" dirty="0"/>
              <a:t>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into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following</a:t>
            </a:r>
            <a:r>
              <a:rPr lang="cs-CZ" noProof="0" dirty="0"/>
              <a:t> </a:t>
            </a:r>
            <a:r>
              <a:rPr lang="cs-CZ" noProof="0" dirty="0" err="1"/>
              <a:t>semester</a:t>
            </a:r>
            <a:r>
              <a:rPr lang="cs-CZ" noProof="0" dirty="0"/>
              <a:t>. (</a:t>
            </a:r>
            <a:r>
              <a:rPr lang="cs-CZ" noProof="0" dirty="0" err="1"/>
              <a:t>payments</a:t>
            </a:r>
            <a:r>
              <a:rPr lang="cs-CZ" noProof="0" dirty="0"/>
              <a:t> </a:t>
            </a:r>
            <a:r>
              <a:rPr lang="cs-CZ" noProof="0" dirty="0" err="1"/>
              <a:t>cleared</a:t>
            </a:r>
            <a:r>
              <a:rPr lang="cs-CZ" noProof="0" dirty="0"/>
              <a:t> </a:t>
            </a:r>
            <a:r>
              <a:rPr lang="cs-CZ" noProof="0" dirty="0" err="1"/>
              <a:t>either</a:t>
            </a:r>
            <a:r>
              <a:rPr lang="cs-CZ" noProof="0" dirty="0"/>
              <a:t> </a:t>
            </a:r>
            <a:r>
              <a:rPr lang="cs-CZ" noProof="0" dirty="0" err="1"/>
              <a:t>before</a:t>
            </a:r>
            <a:r>
              <a:rPr lang="cs-CZ" noProof="0" dirty="0"/>
              <a:t> </a:t>
            </a:r>
            <a:r>
              <a:rPr lang="cs-CZ" noProof="0" dirty="0" err="1"/>
              <a:t>September</a:t>
            </a:r>
            <a:r>
              <a:rPr lang="cs-CZ" noProof="0" dirty="0"/>
              <a:t> </a:t>
            </a:r>
            <a:r>
              <a:rPr lang="cs-CZ" noProof="0" dirty="0" err="1"/>
              <a:t>or</a:t>
            </a:r>
            <a:r>
              <a:rPr lang="cs-CZ" noProof="0" dirty="0"/>
              <a:t> </a:t>
            </a:r>
            <a:r>
              <a:rPr lang="cs-CZ" noProof="0" dirty="0" err="1"/>
              <a:t>before</a:t>
            </a:r>
            <a:r>
              <a:rPr lang="cs-CZ" noProof="0" dirty="0"/>
              <a:t> </a:t>
            </a:r>
            <a:r>
              <a:rPr lang="cs-CZ" noProof="0" dirty="0" err="1"/>
              <a:t>February</a:t>
            </a:r>
            <a:r>
              <a:rPr lang="cs-CZ" noProof="0" dirty="0"/>
              <a:t>). </a:t>
            </a:r>
          </a:p>
          <a:p>
            <a:r>
              <a:rPr lang="cs-CZ" noProof="0" dirty="0"/>
              <a:t>Studium v cizím jazyce – </a:t>
            </a:r>
            <a:r>
              <a:rPr lang="cs-CZ" noProof="0" dirty="0" err="1"/>
              <a:t>Tuition</a:t>
            </a:r>
            <a:r>
              <a:rPr lang="cs-CZ" noProof="0" dirty="0"/>
              <a:t> </a:t>
            </a:r>
            <a:r>
              <a:rPr lang="cs-CZ" noProof="0" dirty="0" err="1"/>
              <a:t>fee</a:t>
            </a:r>
            <a:r>
              <a:rPr lang="cs-CZ" noProof="0" dirty="0"/>
              <a:t>.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paid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first</a:t>
            </a:r>
            <a:r>
              <a:rPr lang="cs-CZ" noProof="0" dirty="0"/>
              <a:t> </a:t>
            </a:r>
            <a:r>
              <a:rPr lang="cs-CZ" noProof="0" dirty="0" err="1"/>
              <a:t>academic</a:t>
            </a:r>
            <a:r>
              <a:rPr lang="cs-CZ" noProof="0" dirty="0"/>
              <a:t> </a:t>
            </a:r>
            <a:r>
              <a:rPr lang="cs-CZ" noProof="0" dirty="0" err="1"/>
              <a:t>year</a:t>
            </a:r>
            <a:r>
              <a:rPr lang="cs-CZ" noProof="0" dirty="0"/>
              <a:t>.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following</a:t>
            </a:r>
            <a:r>
              <a:rPr lang="cs-CZ" noProof="0" dirty="0"/>
              <a:t> </a:t>
            </a:r>
            <a:r>
              <a:rPr lang="cs-CZ" noProof="0" dirty="0" err="1"/>
              <a:t>tuition</a:t>
            </a:r>
            <a:r>
              <a:rPr lang="cs-CZ" noProof="0" dirty="0"/>
              <a:t> </a:t>
            </a:r>
            <a:r>
              <a:rPr lang="cs-CZ" noProof="0" dirty="0" err="1"/>
              <a:t>fees</a:t>
            </a:r>
            <a:r>
              <a:rPr lang="cs-CZ" noProof="0" dirty="0"/>
              <a:t> </a:t>
            </a:r>
            <a:r>
              <a:rPr lang="cs-CZ" noProof="0" dirty="0" err="1"/>
              <a:t>can</a:t>
            </a:r>
            <a:r>
              <a:rPr lang="cs-CZ" noProof="0" dirty="0"/>
              <a:t> </a:t>
            </a:r>
            <a:r>
              <a:rPr lang="cs-CZ" noProof="0" dirty="0" err="1"/>
              <a:t>be</a:t>
            </a:r>
            <a:r>
              <a:rPr lang="cs-CZ" noProof="0" dirty="0"/>
              <a:t> </a:t>
            </a:r>
            <a:r>
              <a:rPr lang="cs-CZ" noProof="0" dirty="0" err="1"/>
              <a:t>paid</a:t>
            </a:r>
            <a:r>
              <a:rPr lang="cs-CZ" noProof="0" dirty="0"/>
              <a:t> by </a:t>
            </a:r>
            <a:r>
              <a:rPr lang="cs-CZ" noProof="0" dirty="0" err="1"/>
              <a:t>semesters</a:t>
            </a:r>
            <a:r>
              <a:rPr lang="cs-CZ" noProof="0" dirty="0"/>
              <a:t>.</a:t>
            </a:r>
          </a:p>
          <a:p>
            <a:r>
              <a:rPr lang="cs-CZ" noProof="0" dirty="0" err="1"/>
              <a:t>State</a:t>
            </a:r>
            <a:r>
              <a:rPr lang="cs-CZ" noProof="0" dirty="0"/>
              <a:t> – status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your</a:t>
            </a:r>
            <a:r>
              <a:rPr lang="cs-CZ" noProof="0" dirty="0"/>
              <a:t> </a:t>
            </a:r>
            <a:r>
              <a:rPr lang="cs-CZ" noProof="0" dirty="0" err="1"/>
              <a:t>payment</a:t>
            </a:r>
            <a:r>
              <a:rPr lang="cs-CZ" noProof="0" dirty="0"/>
              <a:t>. </a:t>
            </a:r>
            <a:r>
              <a:rPr lang="cs-CZ" noProof="0" dirty="0" err="1"/>
              <a:t>If</a:t>
            </a:r>
            <a:r>
              <a:rPr lang="cs-CZ" noProof="0" dirty="0"/>
              <a:t> blue </a:t>
            </a:r>
            <a:r>
              <a:rPr lang="cs-CZ" noProof="0" dirty="0" err="1"/>
              <a:t>button</a:t>
            </a:r>
            <a:r>
              <a:rPr lang="cs-CZ" noProof="0" dirty="0"/>
              <a:t> </a:t>
            </a:r>
            <a:r>
              <a:rPr lang="cs-CZ" noProof="0" dirty="0" err="1"/>
              <a:t>with</a:t>
            </a:r>
            <a:r>
              <a:rPr lang="cs-CZ" noProof="0" dirty="0"/>
              <a:t> „i“ sign, </a:t>
            </a:r>
            <a:r>
              <a:rPr lang="cs-CZ" noProof="0" dirty="0" err="1"/>
              <a:t>it</a:t>
            </a:r>
            <a:r>
              <a:rPr lang="cs-CZ" noProof="0" dirty="0"/>
              <a:t> </a:t>
            </a:r>
            <a:r>
              <a:rPr lang="cs-CZ" noProof="0" dirty="0" err="1"/>
              <a:t>is</a:t>
            </a:r>
            <a:r>
              <a:rPr lang="cs-CZ" noProof="0" dirty="0"/>
              <a:t> NOT </a:t>
            </a:r>
            <a:r>
              <a:rPr lang="cs-CZ" noProof="0" dirty="0" err="1"/>
              <a:t>paid</a:t>
            </a:r>
            <a:r>
              <a:rPr lang="cs-CZ" noProof="0" dirty="0"/>
              <a:t> and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have</a:t>
            </a:r>
            <a:r>
              <a:rPr lang="cs-CZ" noProof="0" dirty="0"/>
              <a:t> to </a:t>
            </a:r>
            <a:r>
              <a:rPr lang="cs-CZ" noProof="0" dirty="0" err="1"/>
              <a:t>pay</a:t>
            </a:r>
            <a:r>
              <a:rPr lang="cs-CZ" noProof="0" dirty="0"/>
              <a:t> </a:t>
            </a:r>
            <a:r>
              <a:rPr lang="cs-CZ" noProof="0" dirty="0" err="1"/>
              <a:t>it</a:t>
            </a:r>
            <a:r>
              <a:rPr lang="cs-CZ" noProof="0" dirty="0"/>
              <a:t>. </a:t>
            </a:r>
            <a:r>
              <a:rPr lang="cs-CZ" noProof="0" dirty="0" err="1"/>
              <a:t>If</a:t>
            </a:r>
            <a:r>
              <a:rPr lang="cs-CZ" noProof="0" dirty="0"/>
              <a:t> green </a:t>
            </a:r>
            <a:r>
              <a:rPr lang="cs-CZ" noProof="0" dirty="0" err="1"/>
              <a:t>button</a:t>
            </a:r>
            <a:r>
              <a:rPr lang="cs-CZ" noProof="0" dirty="0"/>
              <a:t> </a:t>
            </a:r>
            <a:r>
              <a:rPr lang="cs-CZ" noProof="0" dirty="0" err="1"/>
              <a:t>with</a:t>
            </a:r>
            <a:r>
              <a:rPr lang="cs-CZ" noProof="0" dirty="0"/>
              <a:t> </a:t>
            </a:r>
            <a:r>
              <a:rPr lang="cs-CZ" noProof="0" dirty="0" err="1"/>
              <a:t>check</a:t>
            </a:r>
            <a:r>
              <a:rPr lang="cs-CZ" noProof="0" dirty="0"/>
              <a:t> </a:t>
            </a:r>
            <a:r>
              <a:rPr lang="cs-CZ" noProof="0" dirty="0" err="1"/>
              <a:t>mark</a:t>
            </a:r>
            <a:r>
              <a:rPr lang="cs-CZ" noProof="0" dirty="0"/>
              <a:t>, </a:t>
            </a:r>
            <a:r>
              <a:rPr lang="cs-CZ" noProof="0" dirty="0" err="1"/>
              <a:t>it</a:t>
            </a:r>
            <a:r>
              <a:rPr lang="cs-CZ" noProof="0" dirty="0"/>
              <a:t> </a:t>
            </a:r>
            <a:r>
              <a:rPr lang="cs-CZ" noProof="0" dirty="0" err="1"/>
              <a:t>is</a:t>
            </a:r>
            <a:r>
              <a:rPr lang="cs-CZ" noProof="0" dirty="0"/>
              <a:t> PAID and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cleared</a:t>
            </a:r>
            <a:r>
              <a:rPr lang="cs-CZ" noProof="0" dirty="0"/>
              <a:t> </a:t>
            </a:r>
            <a:r>
              <a:rPr lang="cs-CZ" noProof="0" dirty="0" err="1"/>
              <a:t>that</a:t>
            </a:r>
            <a:r>
              <a:rPr lang="cs-CZ" noProof="0" dirty="0"/>
              <a:t> </a:t>
            </a:r>
            <a:r>
              <a:rPr lang="cs-CZ" noProof="0" dirty="0" err="1"/>
              <a:t>payment</a:t>
            </a:r>
            <a:endParaRPr lang="cs-CZ" noProof="0" dirty="0"/>
          </a:p>
          <a:p>
            <a:r>
              <a:rPr lang="cs-CZ" noProof="0" dirty="0" err="1"/>
              <a:t>Issue</a:t>
            </a:r>
            <a:r>
              <a:rPr lang="cs-CZ" noProof="0" dirty="0"/>
              <a:t> </a:t>
            </a:r>
            <a:r>
              <a:rPr lang="cs-CZ" noProof="0" dirty="0" err="1"/>
              <a:t>date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decision</a:t>
            </a:r>
            <a:r>
              <a:rPr lang="cs-CZ" noProof="0" dirty="0"/>
              <a:t> –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deadline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payment</a:t>
            </a:r>
            <a:r>
              <a:rPr lang="cs-CZ" noProof="0" dirty="0"/>
              <a:t>. (</a:t>
            </a:r>
            <a:r>
              <a:rPr lang="cs-CZ" noProof="0" dirty="0" err="1"/>
              <a:t>doesn‘t</a:t>
            </a:r>
            <a:r>
              <a:rPr lang="cs-CZ" noProof="0" dirty="0"/>
              <a:t> </a:t>
            </a:r>
            <a:r>
              <a:rPr lang="cs-CZ" noProof="0" dirty="0" err="1"/>
              <a:t>apply</a:t>
            </a:r>
            <a:r>
              <a:rPr lang="cs-CZ" noProof="0" dirty="0"/>
              <a:t>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debts</a:t>
            </a:r>
            <a:r>
              <a:rPr lang="cs-CZ" noProof="0" dirty="0"/>
              <a:t> </a:t>
            </a:r>
            <a:r>
              <a:rPr lang="cs-CZ" noProof="0" dirty="0" err="1"/>
              <a:t>towards</a:t>
            </a:r>
            <a:r>
              <a:rPr lang="cs-CZ" noProof="0" dirty="0"/>
              <a:t> </a:t>
            </a:r>
            <a:r>
              <a:rPr lang="cs-CZ" noProof="0" dirty="0" err="1"/>
              <a:t>admission</a:t>
            </a:r>
            <a:r>
              <a:rPr lang="cs-CZ" noProof="0" dirty="0"/>
              <a:t> proces)</a:t>
            </a:r>
          </a:p>
          <a:p>
            <a:r>
              <a:rPr lang="cs-CZ" noProof="0" dirty="0"/>
              <a:t>Sum – </a:t>
            </a:r>
            <a:r>
              <a:rPr lang="cs-CZ" noProof="0" dirty="0" err="1"/>
              <a:t>how</a:t>
            </a:r>
            <a:r>
              <a:rPr lang="cs-CZ" noProof="0" dirty="0"/>
              <a:t> much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need</a:t>
            </a:r>
            <a:r>
              <a:rPr lang="cs-CZ" noProof="0" dirty="0"/>
              <a:t> to </a:t>
            </a:r>
            <a:r>
              <a:rPr lang="cs-CZ" noProof="0" dirty="0" err="1"/>
              <a:t>pay</a:t>
            </a:r>
            <a:endParaRPr lang="cs-CZ" noProof="0" dirty="0"/>
          </a:p>
          <a:p>
            <a:r>
              <a:rPr lang="cs-CZ" noProof="0" dirty="0" err="1"/>
              <a:t>Manually</a:t>
            </a:r>
            <a:r>
              <a:rPr lang="cs-CZ" noProof="0" dirty="0"/>
              <a:t> – UIS </a:t>
            </a:r>
            <a:r>
              <a:rPr lang="cs-CZ" noProof="0" dirty="0" err="1"/>
              <a:t>doesn‘t</a:t>
            </a:r>
            <a:r>
              <a:rPr lang="cs-CZ" noProof="0" dirty="0"/>
              <a:t> </a:t>
            </a:r>
            <a:r>
              <a:rPr lang="cs-CZ" noProof="0" dirty="0" err="1"/>
              <a:t>have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best</a:t>
            </a:r>
            <a:r>
              <a:rPr lang="cs-CZ" noProof="0" dirty="0"/>
              <a:t> </a:t>
            </a:r>
            <a:r>
              <a:rPr lang="cs-CZ" noProof="0" dirty="0" err="1"/>
              <a:t>translation</a:t>
            </a:r>
            <a:r>
              <a:rPr lang="cs-CZ" noProof="0" dirty="0"/>
              <a:t>, </a:t>
            </a:r>
            <a:r>
              <a:rPr lang="cs-CZ" noProof="0" dirty="0" err="1"/>
              <a:t>we</a:t>
            </a:r>
            <a:r>
              <a:rPr lang="cs-CZ" noProof="0" dirty="0"/>
              <a:t> are </a:t>
            </a:r>
            <a:r>
              <a:rPr lang="cs-CZ" noProof="0" dirty="0" err="1"/>
              <a:t>sorry</a:t>
            </a:r>
            <a:r>
              <a:rPr lang="cs-CZ" noProof="0" dirty="0"/>
              <a:t>, but </a:t>
            </a:r>
            <a:r>
              <a:rPr lang="cs-CZ" noProof="0" dirty="0" err="1"/>
              <a:t>this</a:t>
            </a:r>
            <a:r>
              <a:rPr lang="cs-CZ" noProof="0" dirty="0"/>
              <a:t> </a:t>
            </a:r>
            <a:r>
              <a:rPr lang="cs-CZ" noProof="0" dirty="0" err="1"/>
              <a:t>means</a:t>
            </a:r>
            <a:r>
              <a:rPr lang="cs-CZ" noProof="0" dirty="0"/>
              <a:t> </a:t>
            </a:r>
            <a:r>
              <a:rPr lang="cs-CZ" noProof="0" dirty="0" err="1"/>
              <a:t>if</a:t>
            </a:r>
            <a:r>
              <a:rPr lang="cs-CZ" noProof="0" dirty="0"/>
              <a:t> </a:t>
            </a:r>
            <a:r>
              <a:rPr lang="cs-CZ" noProof="0" dirty="0" err="1"/>
              <a:t>you</a:t>
            </a:r>
            <a:r>
              <a:rPr lang="cs-CZ" noProof="0" dirty="0"/>
              <a:t> </a:t>
            </a:r>
            <a:r>
              <a:rPr lang="cs-CZ" noProof="0" dirty="0" err="1"/>
              <a:t>still</a:t>
            </a:r>
            <a:r>
              <a:rPr lang="cs-CZ" noProof="0" dirty="0"/>
              <a:t> </a:t>
            </a:r>
            <a:r>
              <a:rPr lang="cs-CZ" noProof="0" dirty="0" err="1"/>
              <a:t>have</a:t>
            </a:r>
            <a:r>
              <a:rPr lang="cs-CZ" noProof="0" dirty="0"/>
              <a:t> </a:t>
            </a:r>
            <a:r>
              <a:rPr lang="cs-CZ" noProof="0" dirty="0" err="1"/>
              <a:t>debts</a:t>
            </a:r>
            <a:r>
              <a:rPr lang="cs-CZ" noProof="0" dirty="0"/>
              <a:t> </a:t>
            </a:r>
            <a:r>
              <a:rPr lang="cs-CZ" noProof="0" dirty="0" err="1"/>
              <a:t>for</a:t>
            </a:r>
            <a:r>
              <a:rPr lang="cs-CZ" noProof="0" dirty="0"/>
              <a:t>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first</a:t>
            </a:r>
            <a:r>
              <a:rPr lang="cs-CZ" noProof="0" dirty="0"/>
              <a:t> </a:t>
            </a:r>
            <a:r>
              <a:rPr lang="cs-CZ" noProof="0" dirty="0" err="1"/>
              <a:t>year</a:t>
            </a:r>
            <a:r>
              <a:rPr lang="cs-CZ" noProof="0" dirty="0"/>
              <a:t> </a:t>
            </a:r>
            <a:r>
              <a:rPr lang="cs-CZ" noProof="0" dirty="0" err="1"/>
              <a:t>tuition</a:t>
            </a:r>
            <a:r>
              <a:rPr lang="cs-CZ" noProof="0" dirty="0"/>
              <a:t> </a:t>
            </a:r>
            <a:r>
              <a:rPr lang="cs-CZ" noProof="0" dirty="0" err="1"/>
              <a:t>fee</a:t>
            </a:r>
            <a:r>
              <a:rPr lang="cs-CZ" noProof="0" dirty="0"/>
              <a:t>, </a:t>
            </a:r>
            <a:r>
              <a:rPr lang="cs-CZ" noProof="0" dirty="0" err="1"/>
              <a:t>it</a:t>
            </a:r>
            <a:r>
              <a:rPr lang="cs-CZ" noProof="0" dirty="0"/>
              <a:t> </a:t>
            </a:r>
            <a:r>
              <a:rPr lang="cs-CZ" noProof="0" dirty="0" err="1"/>
              <a:t>will</a:t>
            </a:r>
            <a:r>
              <a:rPr lang="cs-CZ" noProof="0" dirty="0"/>
              <a:t> </a:t>
            </a:r>
            <a:r>
              <a:rPr lang="cs-CZ" noProof="0" dirty="0" err="1"/>
              <a:t>be</a:t>
            </a:r>
            <a:r>
              <a:rPr lang="cs-CZ" noProof="0" dirty="0"/>
              <a:t> </a:t>
            </a:r>
            <a:r>
              <a:rPr lang="cs-CZ" noProof="0" dirty="0" err="1"/>
              <a:t>mentioned</a:t>
            </a:r>
            <a:r>
              <a:rPr lang="cs-CZ" noProof="0" dirty="0"/>
              <a:t> in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section</a:t>
            </a:r>
            <a:r>
              <a:rPr lang="cs-CZ" noProof="0" dirty="0"/>
              <a:t> </a:t>
            </a:r>
            <a:r>
              <a:rPr lang="cs-CZ" noProof="0" dirty="0" err="1"/>
              <a:t>Manually</a:t>
            </a:r>
            <a:r>
              <a:rPr lang="cs-CZ" noProof="0" dirty="0"/>
              <a:t>. </a:t>
            </a:r>
            <a:r>
              <a:rPr lang="cs-CZ" noProof="0" dirty="0" err="1"/>
              <a:t>F.e</a:t>
            </a:r>
            <a:r>
              <a:rPr lang="cs-CZ" noProof="0" dirty="0"/>
              <a:t>. </a:t>
            </a:r>
            <a:r>
              <a:rPr lang="cs-CZ" noProof="0" dirty="0" err="1"/>
              <a:t>there</a:t>
            </a:r>
            <a:r>
              <a:rPr lang="cs-CZ" noProof="0" dirty="0"/>
              <a:t> </a:t>
            </a:r>
            <a:r>
              <a:rPr lang="cs-CZ" noProof="0" dirty="0" err="1"/>
              <a:t>was</a:t>
            </a:r>
            <a:r>
              <a:rPr lang="cs-CZ" noProof="0" dirty="0"/>
              <a:t> a bank transfer and </a:t>
            </a:r>
            <a:r>
              <a:rPr lang="cs-CZ" noProof="0" dirty="0" err="1"/>
              <a:t>the</a:t>
            </a:r>
            <a:r>
              <a:rPr lang="cs-CZ" noProof="0" dirty="0"/>
              <a:t> </a:t>
            </a:r>
            <a:r>
              <a:rPr lang="cs-CZ" noProof="0" dirty="0" err="1"/>
              <a:t>banks</a:t>
            </a:r>
            <a:r>
              <a:rPr lang="cs-CZ" noProof="0" dirty="0"/>
              <a:t> </a:t>
            </a:r>
            <a:r>
              <a:rPr lang="cs-CZ" noProof="0" dirty="0" err="1"/>
              <a:t>took</a:t>
            </a:r>
            <a:r>
              <a:rPr lang="cs-CZ" noProof="0" dirty="0"/>
              <a:t> </a:t>
            </a:r>
            <a:r>
              <a:rPr lang="cs-CZ" noProof="0" dirty="0" err="1"/>
              <a:t>some</a:t>
            </a:r>
            <a:r>
              <a:rPr lang="cs-CZ" noProof="0" dirty="0"/>
              <a:t> Exchange </a:t>
            </a:r>
            <a:r>
              <a:rPr lang="cs-CZ" noProof="0" dirty="0" err="1"/>
              <a:t>rate</a:t>
            </a:r>
            <a:r>
              <a:rPr lang="cs-CZ" noProof="0" dirty="0"/>
              <a:t> </a:t>
            </a:r>
            <a:r>
              <a:rPr lang="cs-CZ" noProof="0" dirty="0" err="1"/>
              <a:t>fees</a:t>
            </a:r>
            <a:r>
              <a:rPr lang="cs-CZ" noProof="0" dirty="0"/>
              <a:t>, </a:t>
            </a:r>
            <a:r>
              <a:rPr lang="cs-CZ" noProof="0" dirty="0" err="1"/>
              <a:t>etc</a:t>
            </a:r>
            <a:r>
              <a:rPr lang="cs-CZ" noProof="0" dirty="0"/>
              <a:t>.</a:t>
            </a:r>
          </a:p>
          <a:p>
            <a:endParaRPr lang="cs-CZ" noProof="0" dirty="0"/>
          </a:p>
          <a:p>
            <a:r>
              <a:rPr lang="en-US" noProof="0" dirty="0"/>
              <a:t>https://pef.mendelu.cz/en/faculty-of-business-and-economics/student/tution-fees/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6F94-8EA1-422A-BF23-ED96E43A3B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02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 not, </a:t>
            </a:r>
            <a:r>
              <a:rPr lang="cs-CZ" dirty="0" err="1"/>
              <a:t>already</a:t>
            </a:r>
            <a:r>
              <a:rPr lang="cs-CZ" dirty="0"/>
              <a:t> done!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16F94-8EA1-422A-BF23-ED96E43A3B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13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5516563"/>
            <a:ext cx="2216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D1F8F48-F940-44DE-920B-A551E4F50038}" type="datetimeFigureOut">
              <a:rPr lang="cs-CZ"/>
              <a:pPr>
                <a:defRPr/>
              </a:pPr>
              <a:t>27.03.2023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9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3" y="1200150"/>
            <a:ext cx="5191128" cy="4703017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sz="half" idx="15"/>
          </p:nvPr>
        </p:nvSpPr>
        <p:spPr>
          <a:xfrm>
            <a:off x="6305550" y="1200149"/>
            <a:ext cx="5407025" cy="4703017"/>
          </a:xfrm>
          <a:prstGeom prst="rect">
            <a:avLst/>
          </a:prstGeom>
        </p:spPr>
        <p:txBody>
          <a:bodyPr lIns="0" tIns="0" rIns="0" bIns="0"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1AD511-6711-4837-9FA2-662A6B3680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49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85821" y="1702857"/>
            <a:ext cx="5305430" cy="8239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85821" y="2526771"/>
            <a:ext cx="5305430" cy="3628496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1600" y="1702859"/>
            <a:ext cx="5260975" cy="82391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0" cy="1134534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obsah 3"/>
          <p:cNvSpPr>
            <a:spLocks noGrp="1"/>
          </p:cNvSpPr>
          <p:nvPr>
            <p:ph sz="half" idx="15"/>
          </p:nvPr>
        </p:nvSpPr>
        <p:spPr>
          <a:xfrm>
            <a:off x="6451600" y="2526771"/>
            <a:ext cx="5260976" cy="3628496"/>
          </a:xfrm>
          <a:prstGeom prst="rect">
            <a:avLst/>
          </a:prstGeom>
        </p:spPr>
        <p:txBody>
          <a:bodyPr lIns="0" tIns="0" rIns="0" bIns="0" anchor="t" anchorCtr="0"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D3D17A-77FA-4A3C-A847-911487CC0B7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81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85825" y="1447800"/>
            <a:ext cx="5410200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1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6524624" y="1447800"/>
            <a:ext cx="5295899" cy="460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graf.</a:t>
            </a:r>
          </a:p>
        </p:txBody>
      </p:sp>
      <p:sp>
        <p:nvSpPr>
          <p:cNvPr id="12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49475B-EE80-455C-96FF-193A93372B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62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727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6095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rázek 11"/>
          <p:cNvSpPr>
            <a:spLocks noGrp="1"/>
          </p:cNvSpPr>
          <p:nvPr>
            <p:ph type="pic" sz="quarter" idx="13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4"/>
          </p:nvPr>
        </p:nvSpPr>
        <p:spPr>
          <a:xfrm>
            <a:off x="6810376" y="1343025"/>
            <a:ext cx="4902200" cy="2200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5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6810374" y="3729039"/>
            <a:ext cx="3876676" cy="2081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text 17"/>
          <p:cNvSpPr>
            <a:spLocks noGrp="1"/>
          </p:cNvSpPr>
          <p:nvPr>
            <p:ph type="body" sz="quarter" idx="16"/>
          </p:nvPr>
        </p:nvSpPr>
        <p:spPr>
          <a:xfrm>
            <a:off x="885825" y="419101"/>
            <a:ext cx="10826751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5170D5-B70A-442B-9A34-CD4C9E3BFE6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26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5516563"/>
            <a:ext cx="2216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text 17"/>
          <p:cNvSpPr>
            <a:spLocks noGrp="1"/>
          </p:cNvSpPr>
          <p:nvPr>
            <p:ph type="body" sz="quarter" idx="15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0781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5516563"/>
            <a:ext cx="2216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601913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9F43B69-BDAA-4C81-8637-EAC5C0A41DF3}" type="datetimeFigureOut">
              <a:rPr lang="cs-CZ"/>
              <a:pPr>
                <a:defRPr/>
              </a:pPr>
              <a:t>27.03.2023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70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19163" y="468313"/>
            <a:ext cx="5921375" cy="5921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5516563"/>
            <a:ext cx="22161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147175" y="330200"/>
            <a:ext cx="2565400" cy="1250950"/>
          </a:xfrm>
          <a:prstGeom prst="rect">
            <a:avLst/>
          </a:prstGeom>
        </p:spPr>
        <p:txBody>
          <a:bodyPr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B48E3E-2C12-475B-A42D-68ED2061EE6C}" type="datetimeFigureOut">
              <a:rPr lang="cs-CZ"/>
              <a:pPr>
                <a:defRPr/>
              </a:pPr>
              <a:t>27.03.2023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8087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5891213"/>
            <a:ext cx="11445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CA43E2-9C1F-4A5A-AA7D-7FB89873A6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49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1082675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AEDD20-5036-4E2D-B094-05ED825F72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30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885823" y="1193099"/>
            <a:ext cx="10826752" cy="501491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589FDE-CAD2-45AD-AD69-BE0F17AD5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0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sz="quarter" idx="16"/>
          </p:nvPr>
        </p:nvSpPr>
        <p:spPr>
          <a:xfrm>
            <a:off x="885825" y="1219200"/>
            <a:ext cx="10826750" cy="4989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7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8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C18258-5947-498E-B0A6-22A20540AA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11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5897563"/>
            <a:ext cx="17319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</p:spPr>
        <p:txBody>
          <a:bodyPr lIns="0" tIns="0" rIns="0" bIns="0"/>
          <a:lstStyle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●"/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7820026" y="1169987"/>
            <a:ext cx="3892550" cy="4659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885825" y="419101"/>
            <a:ext cx="10826751" cy="6191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>
          <a:xfrm>
            <a:off x="2076450" y="6300788"/>
            <a:ext cx="60769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>
          <a:xfrm>
            <a:off x="885825" y="6300788"/>
            <a:ext cx="104775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82F6ED-2643-4BC5-9DB0-09767F69E2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1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46196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1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y.mendelu.cz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a.mendelu.cz/sportovni-aktivity-a-kurzy/28963-uredni-hodiny-pokladny-csa" TargetMode="External"/><Relationship Id="rId2" Type="http://schemas.openxmlformats.org/officeDocument/2006/relationships/hyperlink" Target="http://csa.mendelu.cz/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ef.mendelu.cz/en/faculty-of-business-and-economics/student/tution-fees/" TargetMode="External"/><Relationship Id="rId4" Type="http://schemas.openxmlformats.org/officeDocument/2006/relationships/hyperlink" Target="mailto:lucie.kamenicka@mendelu.cz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f.mendelu.cz/en/?psn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ef.mendelu.cz/en/faculty-of-business-and-economics/about-the-faculty/official-noticeboard/?psn=54.54545211791992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Dnk_8oXV_A" TargetMode="Externa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pef.mendelu.cz/en/faculty-of-business-and-economics/student/mobility-programmes/?psn=200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5"/>
          <p:cNvSpPr>
            <a:spLocks noGrp="1"/>
          </p:cNvSpPr>
          <p:nvPr>
            <p:ph type="ctrTitle"/>
          </p:nvPr>
        </p:nvSpPr>
        <p:spPr bwMode="auto">
          <a:xfrm>
            <a:off x="1047179" y="1507998"/>
            <a:ext cx="9748837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bIns="45720" numCol="1" compatLnSpc="1">
            <a:prstTxWarp prst="textNoShape">
              <a:avLst/>
            </a:prstTxWarp>
          </a:bodyPr>
          <a:lstStyle/>
          <a:p>
            <a:r>
              <a:rPr lang="cs-CZ" altLang="cs-CZ" dirty="0" err="1">
                <a:solidFill>
                  <a:schemeClr val="bg1"/>
                </a:solidFill>
              </a:rPr>
              <a:t>Introduction</a:t>
            </a:r>
            <a:r>
              <a:rPr lang="cs-CZ" altLang="cs-CZ" dirty="0">
                <a:solidFill>
                  <a:schemeClr val="bg1"/>
                </a:solidFill>
              </a:rPr>
              <a:t> to </a:t>
            </a:r>
            <a:br>
              <a:rPr lang="cs-CZ" altLang="cs-CZ" dirty="0">
                <a:solidFill>
                  <a:schemeClr val="bg1"/>
                </a:solidFill>
              </a:rPr>
            </a:br>
            <a:r>
              <a:rPr lang="cs-CZ" altLang="cs-CZ" dirty="0" err="1">
                <a:solidFill>
                  <a:schemeClr val="bg1"/>
                </a:solidFill>
              </a:rPr>
              <a:t>your</a:t>
            </a:r>
            <a:r>
              <a:rPr lang="cs-CZ" altLang="cs-CZ" dirty="0">
                <a:solidFill>
                  <a:schemeClr val="bg1"/>
                </a:solidFill>
              </a:rPr>
              <a:t> study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469DE4-8696-4AFF-8468-0E6B15AC32F5}"/>
              </a:ext>
            </a:extLst>
          </p:cNvPr>
          <p:cNvSpPr txBox="1"/>
          <p:nvPr/>
        </p:nvSpPr>
        <p:spPr>
          <a:xfrm>
            <a:off x="7583714" y="3284688"/>
            <a:ext cx="436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Ing. </a:t>
            </a:r>
            <a:r>
              <a:rPr lang="cs-CZ" dirty="0" err="1"/>
              <a:t>Katerina</a:t>
            </a:r>
            <a:r>
              <a:rPr lang="cs-CZ" dirty="0"/>
              <a:t> Mlejnkova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648079" y="272797"/>
            <a:ext cx="10826750" cy="619125"/>
          </a:xfrm>
        </p:spPr>
        <p:txBody>
          <a:bodyPr/>
          <a:lstStyle/>
          <a:p>
            <a:r>
              <a:rPr lang="cs-CZ" dirty="0"/>
              <a:t>Office </a:t>
            </a:r>
            <a:r>
              <a:rPr lang="cs-CZ" dirty="0" err="1"/>
              <a:t>hours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648079" y="844107"/>
            <a:ext cx="9309737" cy="51697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3200" dirty="0" err="1"/>
              <a:t>Monday</a:t>
            </a:r>
            <a:r>
              <a:rPr lang="cs-CZ" sz="3200" dirty="0"/>
              <a:t>		10:00 – 11:30 </a:t>
            </a:r>
            <a:r>
              <a:rPr lang="cs-CZ" sz="3200" dirty="0" err="1">
                <a:solidFill>
                  <a:schemeClr val="accent4"/>
                </a:solidFill>
              </a:rPr>
              <a:t>reservation</a:t>
            </a:r>
            <a:r>
              <a:rPr lang="cs-CZ" sz="3200" dirty="0">
                <a:solidFill>
                  <a:schemeClr val="accent4"/>
                </a:solidFill>
              </a:rPr>
              <a:t> </a:t>
            </a:r>
            <a:r>
              <a:rPr lang="cs-CZ" sz="3200" dirty="0" err="1">
                <a:solidFill>
                  <a:schemeClr val="accent4"/>
                </a:solidFill>
              </a:rPr>
              <a:t>only</a:t>
            </a:r>
            <a:r>
              <a:rPr lang="cs-CZ" sz="3200" dirty="0">
                <a:solidFill>
                  <a:schemeClr val="accent4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cs-CZ" sz="3200" b="1" dirty="0" err="1"/>
              <a:t>Wednesday</a:t>
            </a:r>
            <a:r>
              <a:rPr lang="cs-CZ" sz="3200" b="1" dirty="0"/>
              <a:t>	10:00 – 11:30 &amp; 13:00 – 14:00</a:t>
            </a:r>
          </a:p>
          <a:p>
            <a:pPr>
              <a:lnSpc>
                <a:spcPct val="150000"/>
              </a:lnSpc>
            </a:pPr>
            <a:r>
              <a:rPr lang="cs-CZ" sz="3200" dirty="0" err="1"/>
              <a:t>Friday</a:t>
            </a:r>
            <a:r>
              <a:rPr lang="cs-CZ" sz="3200" dirty="0"/>
              <a:t>		8:30 – 11:30 </a:t>
            </a:r>
            <a:r>
              <a:rPr lang="cs-CZ" sz="3200" dirty="0" err="1">
                <a:solidFill>
                  <a:schemeClr val="accent4"/>
                </a:solidFill>
              </a:rPr>
              <a:t>reservation</a:t>
            </a:r>
            <a:r>
              <a:rPr lang="cs-CZ" sz="3200" dirty="0">
                <a:solidFill>
                  <a:schemeClr val="accent4"/>
                </a:solidFill>
              </a:rPr>
              <a:t> </a:t>
            </a:r>
            <a:r>
              <a:rPr lang="cs-CZ" sz="3200" dirty="0" err="1">
                <a:solidFill>
                  <a:schemeClr val="accent4"/>
                </a:solidFill>
              </a:rPr>
              <a:t>only</a:t>
            </a:r>
            <a:r>
              <a:rPr lang="cs-CZ" sz="3200" dirty="0">
                <a:solidFill>
                  <a:schemeClr val="accent4"/>
                </a:solidFill>
              </a:rPr>
              <a:t>!</a:t>
            </a:r>
          </a:p>
          <a:p>
            <a:pPr algn="r"/>
            <a:endParaRPr lang="cs-CZ" sz="3200" dirty="0">
              <a:solidFill>
                <a:schemeClr val="accent4"/>
              </a:solidFill>
            </a:endParaRPr>
          </a:p>
          <a:p>
            <a:pPr algn="r"/>
            <a:endParaRPr lang="cs-CZ" sz="3200" dirty="0">
              <a:solidFill>
                <a:schemeClr val="accent4"/>
              </a:solidFill>
            </a:endParaRPr>
          </a:p>
          <a:p>
            <a:r>
              <a:rPr lang="en-US" sz="3200" b="1" dirty="0"/>
              <a:t>Outside office hours: </a:t>
            </a:r>
            <a:r>
              <a:rPr lang="cs-CZ" sz="3200" dirty="0"/>
              <a:t>e</a:t>
            </a:r>
            <a:r>
              <a:rPr lang="en-US" sz="3200" dirty="0"/>
              <a:t>-mails only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 err="1"/>
              <a:t>Reservation</a:t>
            </a:r>
            <a:r>
              <a:rPr lang="cs-CZ" sz="3200" dirty="0"/>
              <a:t> via My MENDELU </a:t>
            </a:r>
            <a:r>
              <a:rPr lang="cs-CZ" sz="3200" dirty="0" err="1"/>
              <a:t>app</a:t>
            </a:r>
            <a:endParaRPr lang="cs-CZ" sz="3200" dirty="0"/>
          </a:p>
          <a:p>
            <a:r>
              <a:rPr lang="cs-CZ" sz="2000" dirty="0">
                <a:hlinkClick r:id="rId2"/>
              </a:rPr>
              <a:t>https://my.mendelu.cz/</a:t>
            </a:r>
            <a:r>
              <a:rPr lang="cs-CZ" sz="2000" dirty="0"/>
              <a:t> </a:t>
            </a:r>
          </a:p>
          <a:p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82" y="1573179"/>
            <a:ext cx="2949162" cy="5245577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7196328" y="4407409"/>
            <a:ext cx="1746504" cy="1938526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885822" y="327086"/>
            <a:ext cx="10826750" cy="619125"/>
          </a:xfrm>
        </p:spPr>
        <p:txBody>
          <a:bodyPr/>
          <a:lstStyle/>
          <a:p>
            <a:r>
              <a:rPr lang="cs-CZ" dirty="0"/>
              <a:t>Sport </a:t>
            </a:r>
            <a:r>
              <a:rPr lang="cs-CZ" dirty="0" err="1"/>
              <a:t>activities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>
          <a:xfrm>
            <a:off x="885822" y="946211"/>
            <a:ext cx="11110792" cy="5014912"/>
          </a:xfrm>
        </p:spPr>
        <p:txBody>
          <a:bodyPr/>
          <a:lstStyle/>
          <a:p>
            <a:r>
              <a:rPr lang="cs-CZ" sz="3200" dirty="0">
                <a:hlinkClick r:id="rId2"/>
              </a:rPr>
              <a:t>http://csa.mendelu.cz/en/</a:t>
            </a:r>
            <a:endParaRPr lang="cs-CZ" sz="3200" dirty="0"/>
          </a:p>
          <a:p>
            <a:r>
              <a:rPr lang="cs-CZ" altLang="cs-CZ" sz="3200" dirty="0"/>
              <a:t>- </a:t>
            </a:r>
            <a:r>
              <a:rPr lang="en-US" altLang="cs-CZ" sz="3200" b="1" dirty="0"/>
              <a:t>2 sports for free</a:t>
            </a:r>
            <a:r>
              <a:rPr lang="cs-CZ" altLang="cs-CZ" sz="3200" b="1" dirty="0"/>
              <a:t> </a:t>
            </a:r>
            <a:r>
              <a:rPr lang="cs-CZ" altLang="cs-CZ" sz="3200" dirty="0"/>
              <a:t>(per </a:t>
            </a:r>
            <a:r>
              <a:rPr lang="cs-CZ" altLang="cs-CZ" sz="3200" dirty="0" err="1"/>
              <a:t>degree</a:t>
            </a:r>
            <a:r>
              <a:rPr lang="cs-CZ" altLang="cs-CZ" sz="3200" dirty="0"/>
              <a:t>)</a:t>
            </a:r>
            <a:r>
              <a:rPr lang="en-US" altLang="cs-CZ" sz="3200" dirty="0"/>
              <a:t> </a:t>
            </a:r>
            <a:endParaRPr lang="cs-CZ" altLang="cs-CZ" sz="3200" dirty="0"/>
          </a:p>
          <a:p>
            <a:pPr marL="457200" indent="-457200">
              <a:buFontTx/>
              <a:buChar char="-"/>
            </a:pPr>
            <a:r>
              <a:rPr lang="cs-CZ" altLang="cs-CZ" sz="3200" dirty="0"/>
              <a:t>t</a:t>
            </a:r>
            <a:r>
              <a:rPr lang="en-US" altLang="cs-CZ" sz="3200" dirty="0"/>
              <a:t>here is a</a:t>
            </a:r>
            <a:r>
              <a:rPr lang="en-US" altLang="cs-CZ" sz="3200" b="1" dirty="0"/>
              <a:t> fee of 420 CZK for every extra sport </a:t>
            </a:r>
            <a:endParaRPr lang="cs-CZ" altLang="cs-CZ" sz="3200" b="1" dirty="0"/>
          </a:p>
          <a:p>
            <a:r>
              <a:rPr lang="cs-CZ" altLang="cs-CZ" sz="3200" b="1" dirty="0"/>
              <a:t>	</a:t>
            </a:r>
            <a:r>
              <a:rPr lang="en-US" altLang="cs-CZ" sz="3200" dirty="0"/>
              <a:t>(payments to </a:t>
            </a:r>
            <a:r>
              <a:rPr lang="en-US" altLang="cs-CZ" sz="3200" u="sng" dirty="0">
                <a:hlinkClick r:id="rId3"/>
              </a:rPr>
              <a:t>CSA office</a:t>
            </a:r>
            <a:r>
              <a:rPr lang="en-US" altLang="cs-CZ" sz="3200" dirty="0"/>
              <a:t>)</a:t>
            </a:r>
            <a:endParaRPr lang="cs-CZ" altLang="cs-CZ" sz="3200" dirty="0"/>
          </a:p>
          <a:p>
            <a:r>
              <a:rPr lang="cs-CZ" altLang="cs-CZ" sz="3200" dirty="0"/>
              <a:t>- </a:t>
            </a:r>
            <a:r>
              <a:rPr lang="cs-CZ" altLang="cs-CZ" sz="3200" b="1" dirty="0"/>
              <a:t>1 ECTS </a:t>
            </a:r>
            <a:r>
              <a:rPr lang="cs-CZ" altLang="cs-CZ" sz="3200" dirty="0" err="1"/>
              <a:t>credit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for</a:t>
            </a:r>
            <a:r>
              <a:rPr lang="cs-CZ" altLang="cs-CZ" sz="3200" dirty="0"/>
              <a:t> sport (per </a:t>
            </a:r>
            <a:r>
              <a:rPr lang="cs-CZ" altLang="cs-CZ" sz="3200" dirty="0" err="1"/>
              <a:t>degree</a:t>
            </a:r>
            <a:r>
              <a:rPr lang="cs-CZ" altLang="cs-CZ" sz="3200" dirty="0"/>
              <a:t>)</a:t>
            </a:r>
          </a:p>
          <a:p>
            <a:endParaRPr lang="cs-CZ" altLang="cs-CZ" sz="3200" dirty="0"/>
          </a:p>
          <a:p>
            <a:r>
              <a:rPr lang="en-US" altLang="cs-CZ" sz="3200" dirty="0"/>
              <a:t>Students are responsible for cancellation of sports</a:t>
            </a:r>
            <a:r>
              <a:rPr lang="cs-CZ" altLang="cs-CZ" sz="3200" dirty="0"/>
              <a:t> </a:t>
            </a:r>
            <a:r>
              <a:rPr lang="en-US" altLang="cs-CZ" sz="3200" dirty="0"/>
              <a:t>they do not want to </a:t>
            </a:r>
            <a:r>
              <a:rPr lang="cs-CZ" altLang="cs-CZ" sz="3200" dirty="0" err="1"/>
              <a:t>continue</a:t>
            </a:r>
            <a:r>
              <a:rPr lang="cs-CZ" altLang="cs-CZ" sz="3200" dirty="0"/>
              <a:t> in</a:t>
            </a:r>
            <a:r>
              <a:rPr lang="en-US" altLang="cs-CZ" sz="3200" dirty="0"/>
              <a:t>, otherwise they will be charged as if they </a:t>
            </a:r>
            <a:r>
              <a:rPr lang="en-US" altLang="cs-CZ" sz="3200" dirty="0" err="1"/>
              <a:t>att</a:t>
            </a:r>
            <a:r>
              <a:rPr lang="cs-CZ" altLang="cs-CZ" sz="3200" dirty="0"/>
              <a:t>e</a:t>
            </a:r>
            <a:r>
              <a:rPr lang="en-US" altLang="cs-CZ" sz="3200" dirty="0" err="1"/>
              <a:t>nded</a:t>
            </a:r>
            <a:r>
              <a:rPr lang="cs-CZ" altLang="cs-CZ" sz="3200" dirty="0"/>
              <a:t>. </a:t>
            </a:r>
            <a:r>
              <a:rPr lang="en-US" altLang="cs-CZ" sz="3200" dirty="0"/>
              <a:t>Such changes has to be </a:t>
            </a:r>
            <a:r>
              <a:rPr lang="cs-CZ" altLang="cs-CZ" sz="3200" dirty="0"/>
              <a:t>made</a:t>
            </a:r>
            <a:r>
              <a:rPr lang="en-US" altLang="cs-CZ" sz="3200" dirty="0"/>
              <a:t> by </a:t>
            </a:r>
            <a:r>
              <a:rPr lang="cs-CZ" altLang="cs-CZ" sz="3200" dirty="0" err="1"/>
              <a:t>date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provided</a:t>
            </a:r>
            <a:r>
              <a:rPr lang="cs-CZ" altLang="cs-CZ" sz="3200" dirty="0"/>
              <a:t> by CSA MENDELU</a:t>
            </a:r>
            <a:r>
              <a:rPr lang="en-US" altLang="cs-CZ" sz="3200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416">
            <a:off x="9338592" y="115278"/>
            <a:ext cx="2385646" cy="23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Excuse</a:t>
            </a:r>
            <a:r>
              <a:rPr lang="cs-CZ" dirty="0"/>
              <a:t> notes</a:t>
            </a:r>
          </a:p>
        </p:txBody>
      </p:sp>
      <p:sp>
        <p:nvSpPr>
          <p:cNvPr id="3" name="Obdélník 2"/>
          <p:cNvSpPr/>
          <p:nvPr/>
        </p:nvSpPr>
        <p:spPr>
          <a:xfrm>
            <a:off x="885824" y="1332637"/>
            <a:ext cx="6140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err="1"/>
              <a:t>If</a:t>
            </a:r>
            <a:r>
              <a:rPr lang="cs-CZ" sz="3200" dirty="0"/>
              <a:t> </a:t>
            </a:r>
            <a:r>
              <a:rPr lang="cs-CZ" sz="3200" dirty="0" err="1"/>
              <a:t>you</a:t>
            </a:r>
            <a:r>
              <a:rPr lang="cs-CZ" sz="3200" dirty="0"/>
              <a:t> are not </a:t>
            </a:r>
            <a:r>
              <a:rPr lang="cs-CZ" sz="3200" dirty="0" err="1"/>
              <a:t>able</a:t>
            </a:r>
            <a:r>
              <a:rPr lang="cs-CZ" sz="3200" dirty="0"/>
              <a:t> to </a:t>
            </a:r>
            <a:r>
              <a:rPr lang="cs-CZ" sz="3200" dirty="0" err="1"/>
              <a:t>join</a:t>
            </a:r>
            <a:r>
              <a:rPr lang="cs-CZ" sz="3200" dirty="0"/>
              <a:t> </a:t>
            </a:r>
            <a:r>
              <a:rPr lang="cs-CZ" sz="3200" dirty="0" err="1"/>
              <a:t>class</a:t>
            </a:r>
            <a:r>
              <a:rPr lang="cs-CZ" sz="3200" dirty="0"/>
              <a:t> </a:t>
            </a:r>
            <a:r>
              <a:rPr lang="cs-CZ" sz="3200" dirty="0" err="1"/>
              <a:t>because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illness</a:t>
            </a:r>
            <a:r>
              <a:rPr lang="cs-CZ" sz="3200" dirty="0"/>
              <a:t>/</a:t>
            </a:r>
            <a:r>
              <a:rPr lang="cs-CZ" sz="3200" dirty="0" err="1"/>
              <a:t>doctor‘s</a:t>
            </a:r>
            <a:r>
              <a:rPr lang="cs-CZ" sz="3200" dirty="0"/>
              <a:t> visit, </a:t>
            </a:r>
            <a:r>
              <a:rPr lang="cs-CZ" sz="3200" dirty="0" err="1"/>
              <a:t>you</a:t>
            </a:r>
            <a:r>
              <a:rPr lang="cs-CZ" sz="3200" dirty="0"/>
              <a:t> are </a:t>
            </a:r>
            <a:r>
              <a:rPr lang="cs-CZ" sz="3200" dirty="0" err="1"/>
              <a:t>obliged</a:t>
            </a:r>
            <a:r>
              <a:rPr lang="cs-CZ" sz="3200" dirty="0"/>
              <a:t> to </a:t>
            </a:r>
            <a:r>
              <a:rPr lang="cs-CZ" sz="3200" dirty="0" err="1"/>
              <a:t>submit</a:t>
            </a:r>
            <a:r>
              <a:rPr lang="cs-CZ" sz="3200" dirty="0"/>
              <a:t> </a:t>
            </a:r>
            <a:r>
              <a:rPr lang="cs-CZ" sz="3200" dirty="0" err="1"/>
              <a:t>doctor‘s</a:t>
            </a:r>
            <a:r>
              <a:rPr lang="cs-CZ" sz="3200" dirty="0"/>
              <a:t> </a:t>
            </a:r>
            <a:r>
              <a:rPr lang="cs-CZ" sz="3200" dirty="0" err="1"/>
              <a:t>confirmation</a:t>
            </a:r>
            <a:r>
              <a:rPr lang="cs-CZ" sz="3200" dirty="0"/>
              <a:t> to Study Department.</a:t>
            </a:r>
            <a:endParaRPr lang="en-US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2806" r="10935"/>
          <a:stretch/>
        </p:blipFill>
        <p:spPr>
          <a:xfrm>
            <a:off x="6904072" y="728663"/>
            <a:ext cx="4916453" cy="49164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2838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85825" y="716694"/>
            <a:ext cx="10826751" cy="5014913"/>
          </a:xfrm>
        </p:spPr>
        <p:txBody>
          <a:bodyPr/>
          <a:lstStyle/>
          <a:p>
            <a:r>
              <a:rPr lang="cs-CZ" kern="0" dirty="0"/>
              <a:t>www.is.mendelu.cz/en 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885825" y="162053"/>
            <a:ext cx="10826750" cy="619125"/>
          </a:xfrm>
        </p:spPr>
        <p:txBody>
          <a:bodyPr/>
          <a:lstStyle/>
          <a:p>
            <a:r>
              <a:rPr lang="cs-CZ" altLang="cs-CZ" dirty="0"/>
              <a:t>UIS - University </a:t>
            </a:r>
            <a:r>
              <a:rPr lang="cs-CZ" altLang="cs-CZ" dirty="0" err="1"/>
              <a:t>Information</a:t>
            </a:r>
            <a:r>
              <a:rPr lang="cs-CZ" altLang="cs-CZ" dirty="0"/>
              <a:t> </a:t>
            </a:r>
            <a:r>
              <a:rPr lang="cs-CZ" altLang="cs-CZ" dirty="0" err="1"/>
              <a:t>System</a:t>
            </a:r>
            <a:endParaRPr lang="cs-CZ" altLang="cs-CZ" dirty="0"/>
          </a:p>
          <a:p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601107" y="1172308"/>
            <a:ext cx="11396188" cy="5523638"/>
            <a:chOff x="1312374" y="1617906"/>
            <a:chExt cx="10786394" cy="5228076"/>
          </a:xfrm>
        </p:grpSpPr>
        <p:pic>
          <p:nvPicPr>
            <p:cNvPr id="4" name="Obrázek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74" r="41965" b="21066"/>
            <a:stretch>
              <a:fillRect/>
            </a:stretch>
          </p:blipFill>
          <p:spPr bwMode="auto">
            <a:xfrm>
              <a:off x="1312374" y="1617906"/>
              <a:ext cx="6870334" cy="49381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pic>
          <p:nvPicPr>
            <p:cNvPr id="5" name="Obrázek 9"/>
            <p:cNvPicPr>
              <a:picLocks noChangeAspect="1" noChangeArrowheads="1"/>
            </p:cNvPicPr>
            <p:nvPr/>
          </p:nvPicPr>
          <p:blipFill rotWithShape="1">
            <a:blip r:embed="rId3"/>
            <a:srcRect l="30588" t="26749" r="47896" b="30971"/>
            <a:stretch/>
          </p:blipFill>
          <p:spPr bwMode="auto">
            <a:xfrm>
              <a:off x="7643447" y="2566727"/>
              <a:ext cx="4455321" cy="42792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 5"/>
            <p:cNvSpPr/>
            <p:nvPr/>
          </p:nvSpPr>
          <p:spPr>
            <a:xfrm>
              <a:off x="2055446" y="4032738"/>
              <a:ext cx="2219569" cy="609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5C69B28-18EA-49A6-8964-6F1714C341B3}"/>
              </a:ext>
            </a:extLst>
          </p:cNvPr>
          <p:cNvCxnSpPr/>
          <p:nvPr/>
        </p:nvCxnSpPr>
        <p:spPr>
          <a:xfrm flipV="1">
            <a:off x="4049486" y="4005943"/>
            <a:ext cx="4064000" cy="361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2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r="33521"/>
          <a:stretch/>
        </p:blipFill>
        <p:spPr>
          <a:xfrm>
            <a:off x="1967486" y="810273"/>
            <a:ext cx="8012856" cy="52374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885825" y="98197"/>
            <a:ext cx="10826750" cy="619125"/>
          </a:xfrm>
        </p:spPr>
        <p:txBody>
          <a:bodyPr/>
          <a:lstStyle/>
          <a:p>
            <a:r>
              <a:rPr lang="cs-CZ" dirty="0"/>
              <a:t>UIS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967487" y="810273"/>
            <a:ext cx="6561670" cy="4120315"/>
            <a:chOff x="4155010" y="2345702"/>
            <a:chExt cx="5054838" cy="3001638"/>
          </a:xfrm>
        </p:grpSpPr>
        <p:sp>
          <p:nvSpPr>
            <p:cNvPr id="5" name="Zaoblený obdélník 4"/>
            <p:cNvSpPr/>
            <p:nvPr/>
          </p:nvSpPr>
          <p:spPr>
            <a:xfrm>
              <a:off x="4232389" y="2345702"/>
              <a:ext cx="2083658" cy="100328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7310748" y="2345702"/>
              <a:ext cx="1899100" cy="83817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4155010" y="4253437"/>
              <a:ext cx="2367647" cy="109390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6551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555" t="51775" r="67290" b="21291"/>
          <a:stretch/>
        </p:blipFill>
        <p:spPr>
          <a:xfrm>
            <a:off x="4710687" y="717322"/>
            <a:ext cx="3875754" cy="141065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885825" y="98197"/>
            <a:ext cx="10826750" cy="619125"/>
          </a:xfrm>
        </p:spPr>
        <p:txBody>
          <a:bodyPr/>
          <a:lstStyle/>
          <a:p>
            <a:r>
              <a:rPr lang="cs-CZ" dirty="0"/>
              <a:t>UIS - </a:t>
            </a:r>
            <a:r>
              <a:rPr lang="cs-CZ" dirty="0" err="1"/>
              <a:t>Eduroam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85415" y="1315860"/>
            <a:ext cx="2326298" cy="132861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7BA985-EA83-4938-9FC6-25C45C1E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2" y="2747098"/>
            <a:ext cx="8440328" cy="3534268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2703666-CF88-4260-B8F2-BB2F5689E8D7}"/>
              </a:ext>
            </a:extLst>
          </p:cNvPr>
          <p:cNvCxnSpPr>
            <a:cxnSpLocks/>
          </p:cNvCxnSpPr>
          <p:nvPr/>
        </p:nvCxnSpPr>
        <p:spPr>
          <a:xfrm flipH="1" flipV="1">
            <a:off x="1739590" y="6082466"/>
            <a:ext cx="1728439" cy="39779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7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r="33521"/>
          <a:stretch/>
        </p:blipFill>
        <p:spPr>
          <a:xfrm>
            <a:off x="1967486" y="810273"/>
            <a:ext cx="8012856" cy="52374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885825" y="98197"/>
            <a:ext cx="10826750" cy="619125"/>
          </a:xfrm>
        </p:spPr>
        <p:txBody>
          <a:bodyPr/>
          <a:lstStyle/>
          <a:p>
            <a:r>
              <a:rPr lang="cs-CZ" dirty="0"/>
              <a:t>UIS – </a:t>
            </a:r>
            <a:r>
              <a:rPr lang="cs-CZ" dirty="0" err="1"/>
              <a:t>Student‘s</a:t>
            </a:r>
            <a:r>
              <a:rPr lang="cs-CZ" dirty="0"/>
              <a:t> </a:t>
            </a:r>
            <a:r>
              <a:rPr lang="cs-CZ" dirty="0" err="1"/>
              <a:t>Portal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063941" y="810273"/>
            <a:ext cx="2923942" cy="11505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23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EDAC9F6-A622-447E-9F68-4EE7F976C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4AA5C8-94B3-4322-8C0E-1BEF0599F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financing</a:t>
            </a:r>
            <a:r>
              <a:rPr lang="cs-CZ" dirty="0"/>
              <a:t> &amp; </a:t>
            </a:r>
            <a:r>
              <a:rPr lang="cs-CZ" dirty="0" err="1"/>
              <a:t>Contact</a:t>
            </a:r>
            <a:r>
              <a:rPr lang="cs-CZ" dirty="0"/>
              <a:t> center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A6210B-F157-485F-AD8F-38AF70EA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038226"/>
            <a:ext cx="8564170" cy="5591955"/>
          </a:xfrm>
          <a:prstGeom prst="rect">
            <a:avLst/>
          </a:prstGeom>
        </p:spPr>
      </p:pic>
      <p:sp>
        <p:nvSpPr>
          <p:cNvPr id="5" name="Zaoblený obdélník 6">
            <a:extLst>
              <a:ext uri="{FF2B5EF4-FFF2-40B4-BE49-F238E27FC236}">
                <a16:creationId xmlns:a16="http://schemas.microsoft.com/office/drawing/2014/main" id="{5CA5A271-09F9-4E52-93FC-798D2093AF4A}"/>
              </a:ext>
            </a:extLst>
          </p:cNvPr>
          <p:cNvSpPr/>
          <p:nvPr/>
        </p:nvSpPr>
        <p:spPr>
          <a:xfrm>
            <a:off x="1023893" y="5819774"/>
            <a:ext cx="749151" cy="757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6">
            <a:extLst>
              <a:ext uri="{FF2B5EF4-FFF2-40B4-BE49-F238E27FC236}">
                <a16:creationId xmlns:a16="http://schemas.microsoft.com/office/drawing/2014/main" id="{132F5B79-FB6F-4A28-9EDA-051EDAFE5FCD}"/>
              </a:ext>
            </a:extLst>
          </p:cNvPr>
          <p:cNvSpPr/>
          <p:nvPr/>
        </p:nvSpPr>
        <p:spPr>
          <a:xfrm>
            <a:off x="4510507" y="4299491"/>
            <a:ext cx="749151" cy="757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1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C252DC1-2EE1-4BE7-9678-8A8413E00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133412"/>
            <a:ext cx="9924615" cy="5014912"/>
          </a:xfr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709C42-551C-4059-ADF8-A7390902A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financing</a:t>
            </a:r>
            <a:endParaRPr lang="cs-CZ" dirty="0"/>
          </a:p>
        </p:txBody>
      </p:sp>
      <p:sp>
        <p:nvSpPr>
          <p:cNvPr id="6" name="Zaoblený obdélník 6">
            <a:extLst>
              <a:ext uri="{FF2B5EF4-FFF2-40B4-BE49-F238E27FC236}">
                <a16:creationId xmlns:a16="http://schemas.microsoft.com/office/drawing/2014/main" id="{48397C0B-0384-4621-8185-3184D5B02A1E}"/>
              </a:ext>
            </a:extLst>
          </p:cNvPr>
          <p:cNvSpPr/>
          <p:nvPr/>
        </p:nvSpPr>
        <p:spPr>
          <a:xfrm>
            <a:off x="1115035" y="3817907"/>
            <a:ext cx="622325" cy="6687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77760EE4-C0D8-4D22-9A2C-2936F9DE0BB7}"/>
              </a:ext>
            </a:extLst>
          </p:cNvPr>
          <p:cNvSpPr/>
          <p:nvPr/>
        </p:nvSpPr>
        <p:spPr>
          <a:xfrm>
            <a:off x="4083787" y="3695732"/>
            <a:ext cx="1110005" cy="3703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6">
            <a:extLst>
              <a:ext uri="{FF2B5EF4-FFF2-40B4-BE49-F238E27FC236}">
                <a16:creationId xmlns:a16="http://schemas.microsoft.com/office/drawing/2014/main" id="{5059ABCC-FD83-4970-AE42-A5CC52EFFFA4}"/>
              </a:ext>
            </a:extLst>
          </p:cNvPr>
          <p:cNvSpPr/>
          <p:nvPr/>
        </p:nvSpPr>
        <p:spPr>
          <a:xfrm>
            <a:off x="6372679" y="3734616"/>
            <a:ext cx="1356337" cy="2925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E62E10-7CF6-4865-A1CA-520AD98D1327}"/>
              </a:ext>
            </a:extLst>
          </p:cNvPr>
          <p:cNvSpPr txBox="1"/>
          <p:nvPr/>
        </p:nvSpPr>
        <p:spPr>
          <a:xfrm>
            <a:off x="6351901" y="2349300"/>
            <a:ext cx="54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Person </a:t>
            </a:r>
            <a:r>
              <a:rPr lang="cs-CZ" sz="1600" b="1" dirty="0" err="1">
                <a:solidFill>
                  <a:srgbClr val="FF0000"/>
                </a:solidFill>
              </a:rPr>
              <a:t>responsible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for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payments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is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 err="1">
                <a:solidFill>
                  <a:srgbClr val="FF0000"/>
                </a:solidFill>
              </a:rPr>
              <a:t>Mrs</a:t>
            </a:r>
            <a:r>
              <a:rPr lang="cs-CZ" sz="1600" b="1" dirty="0">
                <a:solidFill>
                  <a:srgbClr val="FF0000"/>
                </a:solidFill>
              </a:rPr>
              <a:t> Lucie Kamenická, </a:t>
            </a:r>
            <a:r>
              <a:rPr lang="cs-CZ" sz="1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lucie.kamenicka@mendelu.cz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86DA7E-983E-483C-A8F1-BDCC04AA4843}"/>
              </a:ext>
            </a:extLst>
          </p:cNvPr>
          <p:cNvSpPr txBox="1"/>
          <p:nvPr/>
        </p:nvSpPr>
        <p:spPr>
          <a:xfrm>
            <a:off x="6604001" y="3048200"/>
            <a:ext cx="52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CLICK: </a:t>
            </a:r>
            <a:r>
              <a:rPr lang="cs-CZ" sz="1200" b="1" dirty="0">
                <a:hlinkClick r:id="rId5"/>
              </a:rPr>
              <a:t>https://pef.mendelu.cz/en/faculty-of-business-and-economics/student/tution-fees/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84194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65CCCE-AB94-49A0-A0A6-912C9D9DC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Contact</a:t>
            </a:r>
            <a:r>
              <a:rPr lang="cs-CZ" dirty="0"/>
              <a:t> center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9E8BB2-DF6D-48FD-9855-7717FAF26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5" r="11242"/>
          <a:stretch/>
        </p:blipFill>
        <p:spPr>
          <a:xfrm>
            <a:off x="1981200" y="1038226"/>
            <a:ext cx="8229599" cy="56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9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4" y="933259"/>
            <a:ext cx="11106184" cy="44960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74826" y="358977"/>
            <a:ext cx="8597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FBE </a:t>
            </a:r>
            <a:r>
              <a:rPr lang="cs-CZ" sz="2000" dirty="0" err="1"/>
              <a:t>website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degree</a:t>
            </a:r>
            <a:r>
              <a:rPr lang="cs-CZ" sz="2000" dirty="0"/>
              <a:t> </a:t>
            </a:r>
            <a:r>
              <a:rPr lang="cs-CZ" sz="2000" dirty="0" err="1"/>
              <a:t>students</a:t>
            </a:r>
            <a:r>
              <a:rPr lang="cs-CZ" sz="2000" dirty="0"/>
              <a:t>: </a:t>
            </a:r>
            <a:r>
              <a:rPr lang="cs-CZ" sz="2000" dirty="0">
                <a:hlinkClick r:id="rId3"/>
              </a:rPr>
              <a:t>https://pef.mendelu.cz/en/?psn=0</a:t>
            </a:r>
            <a:r>
              <a:rPr lang="cs-CZ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136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A24D57C-A489-45D9-AA45-94A212DE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23" y="733312"/>
            <a:ext cx="11164147" cy="6070712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4AA5C8-94B3-4322-8C0E-1BEF0599F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523" y="114187"/>
            <a:ext cx="10826750" cy="619125"/>
          </a:xfrm>
        </p:spPr>
        <p:txBody>
          <a:bodyPr/>
          <a:lstStyle/>
          <a:p>
            <a:r>
              <a:rPr lang="cs-CZ" dirty="0"/>
              <a:t>UIS - </a:t>
            </a:r>
            <a:r>
              <a:rPr lang="cs-CZ" dirty="0" err="1"/>
              <a:t>Student‘s</a:t>
            </a:r>
            <a:r>
              <a:rPr lang="cs-CZ" dirty="0"/>
              <a:t> </a:t>
            </a:r>
            <a:r>
              <a:rPr lang="cs-CZ" dirty="0" err="1"/>
              <a:t>Portal</a:t>
            </a:r>
            <a:endParaRPr lang="cs-CZ" dirty="0"/>
          </a:p>
        </p:txBody>
      </p:sp>
      <p:sp>
        <p:nvSpPr>
          <p:cNvPr id="5" name="Zaoblený obdélník 6">
            <a:extLst>
              <a:ext uri="{FF2B5EF4-FFF2-40B4-BE49-F238E27FC236}">
                <a16:creationId xmlns:a16="http://schemas.microsoft.com/office/drawing/2014/main" id="{5CA5A271-09F9-4E52-93FC-798D2093AF4A}"/>
              </a:ext>
            </a:extLst>
          </p:cNvPr>
          <p:cNvSpPr/>
          <p:nvPr/>
        </p:nvSpPr>
        <p:spPr>
          <a:xfrm>
            <a:off x="981307" y="4280905"/>
            <a:ext cx="791737" cy="9267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F9ED1277-9019-49A2-B503-E52EB45BCAAC}"/>
              </a:ext>
            </a:extLst>
          </p:cNvPr>
          <p:cNvSpPr/>
          <p:nvPr/>
        </p:nvSpPr>
        <p:spPr>
          <a:xfrm>
            <a:off x="6534616" y="2737609"/>
            <a:ext cx="879086" cy="8865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08CA2F77-4407-46AE-8893-C8FB5123B2EF}"/>
              </a:ext>
            </a:extLst>
          </p:cNvPr>
          <p:cNvSpPr/>
          <p:nvPr/>
        </p:nvSpPr>
        <p:spPr>
          <a:xfrm>
            <a:off x="7482467" y="2737609"/>
            <a:ext cx="1449660" cy="8865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17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t="49212" r="9834" b="8423"/>
          <a:stretch/>
        </p:blipFill>
        <p:spPr bwMode="auto">
          <a:xfrm>
            <a:off x="483873" y="969667"/>
            <a:ext cx="8324461" cy="2891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4"/>
          <a:srcRect l="-1" t="52748" r="39705" b="17445"/>
          <a:stretch/>
        </p:blipFill>
        <p:spPr bwMode="auto">
          <a:xfrm>
            <a:off x="662801" y="3991630"/>
            <a:ext cx="7782109" cy="2260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796615" y="151472"/>
            <a:ext cx="10934700" cy="619125"/>
          </a:xfrm>
        </p:spPr>
        <p:txBody>
          <a:bodyPr/>
          <a:lstStyle/>
          <a:p>
            <a:r>
              <a:rPr lang="cs-CZ" dirty="0"/>
              <a:t>SAMPLE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student‘s</a:t>
            </a:r>
            <a:r>
              <a:rPr lang="cs-CZ" dirty="0"/>
              <a:t> </a:t>
            </a:r>
            <a:r>
              <a:rPr lang="cs-CZ" dirty="0" err="1"/>
              <a:t>enrollment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8009961" y="300631"/>
            <a:ext cx="3986267" cy="14356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              </a:t>
            </a: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System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green/</a:t>
            </a:r>
            <a:r>
              <a:rPr lang="cs-CZ" sz="2400" dirty="0" err="1">
                <a:solidFill>
                  <a:schemeClr val="tx1"/>
                </a:solidFill>
              </a:rPr>
              <a:t>red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dots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apply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to </a:t>
            </a:r>
            <a:r>
              <a:rPr lang="cs-CZ" sz="2400" dirty="0" err="1">
                <a:solidFill>
                  <a:schemeClr val="tx1"/>
                </a:solidFill>
              </a:rPr>
              <a:t>subject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follow-ups</a:t>
            </a:r>
            <a:r>
              <a:rPr lang="cs-CZ" sz="2400" dirty="0">
                <a:solidFill>
                  <a:schemeClr val="tx1"/>
                </a:solidFill>
              </a:rPr>
              <a:t>, to full </a:t>
            </a:r>
            <a:r>
              <a:rPr lang="cs-CZ" sz="2400" dirty="0" err="1">
                <a:solidFill>
                  <a:schemeClr val="tx1"/>
                </a:solidFill>
              </a:rPr>
              <a:t>capacity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etc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2" name="Vývojový diagram: spojnice 1"/>
          <p:cNvSpPr/>
          <p:nvPr/>
        </p:nvSpPr>
        <p:spPr>
          <a:xfrm>
            <a:off x="9585773" y="154545"/>
            <a:ext cx="359507" cy="33606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ývojový diagram: spojnice 7"/>
          <p:cNvSpPr/>
          <p:nvPr/>
        </p:nvSpPr>
        <p:spPr>
          <a:xfrm>
            <a:off x="10003095" y="154544"/>
            <a:ext cx="359507" cy="33606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15295A-5CCD-4690-AE14-64DC012BE51C}"/>
              </a:ext>
            </a:extLst>
          </p:cNvPr>
          <p:cNvSpPr txBox="1"/>
          <p:nvPr/>
        </p:nvSpPr>
        <p:spPr>
          <a:xfrm>
            <a:off x="8399938" y="2737975"/>
            <a:ext cx="3792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coures‘s</a:t>
            </a:r>
            <a:r>
              <a:rPr lang="cs-CZ" sz="2800" dirty="0"/>
              <a:t> </a:t>
            </a:r>
            <a:r>
              <a:rPr lang="cs-CZ" sz="2800" dirty="0" err="1"/>
              <a:t>registration</a:t>
            </a:r>
            <a:r>
              <a:rPr lang="cs-CZ" sz="2800" dirty="0"/>
              <a:t>,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must</a:t>
            </a:r>
            <a:r>
              <a:rPr lang="cs-CZ" sz="2800" dirty="0"/>
              <a:t> </a:t>
            </a:r>
            <a:r>
              <a:rPr lang="cs-CZ" sz="2800" dirty="0" err="1"/>
              <a:t>come</a:t>
            </a:r>
            <a:r>
              <a:rPr lang="cs-CZ" sz="2800" dirty="0"/>
              <a:t> to </a:t>
            </a:r>
            <a:r>
              <a:rPr lang="cs-CZ" sz="2800" dirty="0" err="1"/>
              <a:t>the</a:t>
            </a:r>
            <a:r>
              <a:rPr lang="cs-CZ" sz="2800" dirty="0"/>
              <a:t> Study Department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b="1" dirty="0" err="1">
                <a:solidFill>
                  <a:schemeClr val="accent4"/>
                </a:solidFill>
              </a:rPr>
              <a:t>enrolment</a:t>
            </a:r>
            <a:r>
              <a:rPr lang="cs-CZ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889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885825" y="268056"/>
            <a:ext cx="10934700" cy="619125"/>
          </a:xfrm>
        </p:spPr>
        <p:txBody>
          <a:bodyPr/>
          <a:lstStyle/>
          <a:p>
            <a:r>
              <a:rPr lang="cs-CZ" dirty="0"/>
              <a:t>SAMPLE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student‘s</a:t>
            </a:r>
            <a:r>
              <a:rPr lang="cs-CZ" dirty="0"/>
              <a:t> </a:t>
            </a:r>
            <a:r>
              <a:rPr lang="cs-CZ" dirty="0" err="1"/>
              <a:t>timetable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 rotWithShape="1">
          <a:blip r:embed="rId2"/>
          <a:srcRect t="22742" r="36961" b="13726"/>
          <a:stretch/>
        </p:blipFill>
        <p:spPr bwMode="auto">
          <a:xfrm>
            <a:off x="1203569" y="1172308"/>
            <a:ext cx="8909539" cy="5337907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353538" y="1484923"/>
            <a:ext cx="187570" cy="1953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1355971" y="5849818"/>
            <a:ext cx="187570" cy="1953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334002" y="2067175"/>
            <a:ext cx="187570" cy="1953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8704452" y="1644177"/>
            <a:ext cx="2817311" cy="12367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lectures</a:t>
            </a:r>
            <a:endParaRPr lang="cs-CZ" sz="2400" dirty="0">
              <a:solidFill>
                <a:schemeClr val="tx1"/>
              </a:solidFill>
            </a:endParaRP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seminars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1" name="Vývojový diagram: spojnice 10"/>
          <p:cNvSpPr/>
          <p:nvPr/>
        </p:nvSpPr>
        <p:spPr>
          <a:xfrm>
            <a:off x="8985740" y="1842191"/>
            <a:ext cx="259441" cy="27284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nice 11"/>
          <p:cNvSpPr/>
          <p:nvPr/>
        </p:nvSpPr>
        <p:spPr>
          <a:xfrm>
            <a:off x="8985740" y="2388920"/>
            <a:ext cx="261327" cy="265378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5187969" y="5102478"/>
            <a:ext cx="2817311" cy="12367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>
                <a:solidFill>
                  <a:schemeClr val="tx1"/>
                </a:solidFill>
              </a:rPr>
              <a:t>Odd</a:t>
            </a:r>
            <a:r>
              <a:rPr lang="cs-CZ" sz="2400" dirty="0">
                <a:solidFill>
                  <a:schemeClr val="tx1"/>
                </a:solidFill>
              </a:rPr>
              <a:t> = 1,3,5…</a:t>
            </a:r>
          </a:p>
          <a:p>
            <a:pPr algn="ctr"/>
            <a:endParaRPr lang="cs-CZ" sz="800" dirty="0">
              <a:solidFill>
                <a:schemeClr val="tx1"/>
              </a:solidFill>
            </a:endParaRPr>
          </a:p>
          <a:p>
            <a:pPr algn="ctr"/>
            <a:r>
              <a:rPr lang="cs-CZ" sz="2400" dirty="0" err="1">
                <a:solidFill>
                  <a:schemeClr val="tx1"/>
                </a:solidFill>
              </a:rPr>
              <a:t>Even</a:t>
            </a:r>
            <a:r>
              <a:rPr lang="cs-CZ" sz="2400" dirty="0">
                <a:solidFill>
                  <a:schemeClr val="tx1"/>
                </a:solidFill>
              </a:rPr>
              <a:t> = 2,4,6,…</a:t>
            </a:r>
          </a:p>
        </p:txBody>
      </p:sp>
    </p:spTree>
    <p:extLst>
      <p:ext uri="{BB962C8B-B14F-4D97-AF65-F5344CB8AC3E}">
        <p14:creationId xmlns:p14="http://schemas.microsoft.com/office/powerpoint/2010/main" val="138014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Timetables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85825" y="1378857"/>
            <a:ext cx="6080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cs-CZ" sz="2800" dirty="0" err="1"/>
              <a:t>What</a:t>
            </a:r>
            <a:r>
              <a:rPr lang="cs-CZ" sz="2800" dirty="0"/>
              <a:t> </a:t>
            </a:r>
            <a:r>
              <a:rPr lang="cs-CZ" sz="2800" dirty="0" err="1"/>
              <a:t>week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it</a:t>
            </a:r>
            <a:r>
              <a:rPr lang="cs-CZ" sz="2800" dirty="0"/>
              <a:t>?</a:t>
            </a:r>
          </a:p>
          <a:p>
            <a:pPr>
              <a:defRPr/>
            </a:pPr>
            <a:r>
              <a:rPr lang="cs-CZ" sz="2800" dirty="0" err="1"/>
              <a:t>Odd</a:t>
            </a:r>
            <a:r>
              <a:rPr lang="cs-CZ" sz="2800" dirty="0"/>
              <a:t> </a:t>
            </a:r>
            <a:r>
              <a:rPr lang="cs-CZ" sz="2800" dirty="0" err="1"/>
              <a:t>week</a:t>
            </a:r>
            <a:r>
              <a:rPr lang="cs-CZ" sz="2800" dirty="0"/>
              <a:t>: 1</a:t>
            </a:r>
            <a:r>
              <a:rPr lang="cs-CZ" sz="2800" kern="0" dirty="0"/>
              <a:t>, 3, 5, 7,….</a:t>
            </a:r>
          </a:p>
          <a:p>
            <a:pPr>
              <a:defRPr/>
            </a:pPr>
            <a:r>
              <a:rPr lang="cs-CZ" sz="2800" kern="0" dirty="0" err="1"/>
              <a:t>Even</a:t>
            </a:r>
            <a:r>
              <a:rPr lang="cs-CZ" sz="2800" kern="0" dirty="0"/>
              <a:t> </a:t>
            </a:r>
            <a:r>
              <a:rPr lang="cs-CZ" sz="2800" kern="0" dirty="0" err="1"/>
              <a:t>week</a:t>
            </a:r>
            <a:r>
              <a:rPr lang="cs-CZ" sz="2800" kern="0" dirty="0"/>
              <a:t>: 2, 4, 6, 8,…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19A72D-C2F2-4BC6-BED4-CD55D416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990410"/>
            <a:ext cx="4823493" cy="5693484"/>
          </a:xfrm>
          <a:prstGeom prst="rect">
            <a:avLst/>
          </a:prstGeom>
        </p:spPr>
      </p:pic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9515876E-7674-42EF-9868-7269FCFB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352" y="3733321"/>
            <a:ext cx="1331357" cy="61912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DBF5555-FC42-4132-B249-EFB2376A4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86" b="22990"/>
          <a:stretch/>
        </p:blipFill>
        <p:spPr>
          <a:xfrm>
            <a:off x="1340714" y="3051648"/>
            <a:ext cx="4437023" cy="3806352"/>
          </a:xfrm>
          <a:prstGeom prst="rect">
            <a:avLst/>
          </a:prstGeom>
        </p:spPr>
      </p:pic>
      <p:sp>
        <p:nvSpPr>
          <p:cNvPr id="12" name="Zaoblený obdélník 5">
            <a:extLst>
              <a:ext uri="{FF2B5EF4-FFF2-40B4-BE49-F238E27FC236}">
                <a16:creationId xmlns:a16="http://schemas.microsoft.com/office/drawing/2014/main" id="{BDF618AE-2793-465F-9E9D-5C51AA053ABC}"/>
              </a:ext>
            </a:extLst>
          </p:cNvPr>
          <p:cNvSpPr/>
          <p:nvPr/>
        </p:nvSpPr>
        <p:spPr>
          <a:xfrm>
            <a:off x="1929164" y="5988204"/>
            <a:ext cx="802886" cy="8697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70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2CEE9BE-099C-4802-9B6F-0927EF25C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23" y="733312"/>
            <a:ext cx="11164147" cy="6070712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756264" y="252109"/>
            <a:ext cx="10826750" cy="619125"/>
          </a:xfrm>
        </p:spPr>
        <p:txBody>
          <a:bodyPr/>
          <a:lstStyle/>
          <a:p>
            <a:r>
              <a:rPr lang="cs-CZ" altLang="cs-CZ" dirty="0"/>
              <a:t>UIS – </a:t>
            </a:r>
            <a:r>
              <a:rPr lang="cs-CZ" altLang="cs-CZ" dirty="0" err="1"/>
              <a:t>During</a:t>
            </a:r>
            <a:r>
              <a:rPr lang="cs-CZ" altLang="cs-CZ" dirty="0"/>
              <a:t> </a:t>
            </a:r>
            <a:r>
              <a:rPr lang="cs-CZ" altLang="cs-CZ" dirty="0" err="1"/>
              <a:t>semester</a:t>
            </a:r>
            <a:endParaRPr lang="cs-CZ" altLang="cs-CZ" dirty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 5">
            <a:extLst>
              <a:ext uri="{FF2B5EF4-FFF2-40B4-BE49-F238E27FC236}">
                <a16:creationId xmlns:a16="http://schemas.microsoft.com/office/drawing/2014/main" id="{E4A0ABDF-1AC6-4AF1-AC8A-53298B9040E8}"/>
              </a:ext>
            </a:extLst>
          </p:cNvPr>
          <p:cNvSpPr/>
          <p:nvPr/>
        </p:nvSpPr>
        <p:spPr>
          <a:xfrm>
            <a:off x="8932127" y="1333498"/>
            <a:ext cx="3095542" cy="619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1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780412" y="172054"/>
            <a:ext cx="10934700" cy="619125"/>
          </a:xfrm>
        </p:spPr>
        <p:txBody>
          <a:bodyPr/>
          <a:lstStyle/>
          <a:p>
            <a:r>
              <a:rPr lang="cs-CZ" dirty="0" err="1"/>
              <a:t>Coursework</a:t>
            </a:r>
            <a:r>
              <a:rPr lang="cs-CZ" dirty="0"/>
              <a:t> </a:t>
            </a:r>
            <a:r>
              <a:rPr lang="cs-CZ" dirty="0" err="1"/>
              <a:t>submission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8C067B-B581-4EA4-880B-59EB40E7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2" y="1038226"/>
            <a:ext cx="11262266" cy="5819774"/>
          </a:xfrm>
          <a:prstGeom prst="rect">
            <a:avLst/>
          </a:prstGeom>
        </p:spPr>
      </p:pic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71979D14-8CEC-4B48-ABB6-0AD19C129802}"/>
              </a:ext>
            </a:extLst>
          </p:cNvPr>
          <p:cNvSpPr/>
          <p:nvPr/>
        </p:nvSpPr>
        <p:spPr>
          <a:xfrm>
            <a:off x="6241142" y="1532319"/>
            <a:ext cx="1683657" cy="7754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96FBF21F-DCA6-42F4-A4C0-7996D5A52170}"/>
              </a:ext>
            </a:extLst>
          </p:cNvPr>
          <p:cNvSpPr/>
          <p:nvPr/>
        </p:nvSpPr>
        <p:spPr>
          <a:xfrm>
            <a:off x="7924799" y="5044319"/>
            <a:ext cx="1226457" cy="9065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5">
            <a:extLst>
              <a:ext uri="{FF2B5EF4-FFF2-40B4-BE49-F238E27FC236}">
                <a16:creationId xmlns:a16="http://schemas.microsoft.com/office/drawing/2014/main" id="{90E5D64A-1431-4CAF-8DC0-BD099FF71D31}"/>
              </a:ext>
            </a:extLst>
          </p:cNvPr>
          <p:cNvSpPr/>
          <p:nvPr/>
        </p:nvSpPr>
        <p:spPr>
          <a:xfrm>
            <a:off x="645885" y="3585028"/>
            <a:ext cx="1966687" cy="5033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32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/>
              <a:t>sheet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0AADAD-8CAD-49C2-AB96-499BF119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1266523"/>
            <a:ext cx="9650172" cy="4324954"/>
          </a:xfrm>
          <a:prstGeom prst="rect">
            <a:avLst/>
          </a:prstGeom>
        </p:spPr>
      </p:pic>
      <p:sp>
        <p:nvSpPr>
          <p:cNvPr id="5" name="Zaoblený obdélník 5">
            <a:extLst>
              <a:ext uri="{FF2B5EF4-FFF2-40B4-BE49-F238E27FC236}">
                <a16:creationId xmlns:a16="http://schemas.microsoft.com/office/drawing/2014/main" id="{7533D852-02E2-4955-8968-5A1757890151}"/>
              </a:ext>
            </a:extLst>
          </p:cNvPr>
          <p:cNvSpPr/>
          <p:nvPr/>
        </p:nvSpPr>
        <p:spPr>
          <a:xfrm>
            <a:off x="9347199" y="2054834"/>
            <a:ext cx="1573887" cy="659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FA5742CE-F919-48EF-89FE-8FD60DF1E8FC}"/>
              </a:ext>
            </a:extLst>
          </p:cNvPr>
          <p:cNvSpPr/>
          <p:nvPr/>
        </p:nvSpPr>
        <p:spPr>
          <a:xfrm>
            <a:off x="8672286" y="4932140"/>
            <a:ext cx="674914" cy="659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B3054087-E020-45AE-8EB3-C7A359508F5D}"/>
              </a:ext>
            </a:extLst>
          </p:cNvPr>
          <p:cNvSpPr/>
          <p:nvPr/>
        </p:nvSpPr>
        <p:spPr>
          <a:xfrm>
            <a:off x="9459228" y="4936680"/>
            <a:ext cx="674914" cy="659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5E843D7-A457-4673-8AF8-2D88C036A378}"/>
              </a:ext>
            </a:extLst>
          </p:cNvPr>
          <p:cNvSpPr/>
          <p:nvPr/>
        </p:nvSpPr>
        <p:spPr>
          <a:xfrm>
            <a:off x="9444712" y="5819774"/>
            <a:ext cx="674914" cy="65933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2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7860211-38F0-4845-81DB-F7E7888B0A25}"/>
              </a:ext>
            </a:extLst>
          </p:cNvPr>
          <p:cNvSpPr/>
          <p:nvPr/>
        </p:nvSpPr>
        <p:spPr>
          <a:xfrm>
            <a:off x="7816395" y="5261808"/>
            <a:ext cx="674914" cy="65933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77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/>
              <a:t>sheet</a:t>
            </a:r>
            <a:r>
              <a:rPr lang="cs-CZ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34CE1D-9AE9-46E2-960E-3E3AD649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94" y="1351362"/>
            <a:ext cx="10549611" cy="4155276"/>
          </a:xfrm>
          <a:prstGeom prst="rect">
            <a:avLst/>
          </a:prstGeom>
        </p:spPr>
      </p:pic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A2684542-5127-42E9-B715-076DED99AEA8}"/>
              </a:ext>
            </a:extLst>
          </p:cNvPr>
          <p:cNvSpPr/>
          <p:nvPr/>
        </p:nvSpPr>
        <p:spPr>
          <a:xfrm>
            <a:off x="6524171" y="4751425"/>
            <a:ext cx="674914" cy="659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C9E2D23E-7947-43E8-975C-84E6739F17D1}"/>
              </a:ext>
            </a:extLst>
          </p:cNvPr>
          <p:cNvSpPr/>
          <p:nvPr/>
        </p:nvSpPr>
        <p:spPr>
          <a:xfrm>
            <a:off x="821194" y="3962400"/>
            <a:ext cx="674914" cy="580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887F00E-A5EE-4928-83C2-2572282FCDFA}"/>
              </a:ext>
            </a:extLst>
          </p:cNvPr>
          <p:cNvSpPr/>
          <p:nvPr/>
        </p:nvSpPr>
        <p:spPr>
          <a:xfrm>
            <a:off x="10863723" y="323937"/>
            <a:ext cx="870857" cy="8708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7610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885825" y="135322"/>
            <a:ext cx="10934700" cy="619125"/>
          </a:xfrm>
        </p:spPr>
        <p:txBody>
          <a:bodyPr/>
          <a:lstStyle/>
          <a:p>
            <a:r>
              <a:rPr lang="cs-CZ" dirty="0"/>
              <a:t>My </a:t>
            </a:r>
            <a:r>
              <a:rPr lang="cs-CZ" dirty="0" err="1"/>
              <a:t>lectures</a:t>
            </a:r>
            <a:r>
              <a:rPr lang="cs-CZ" dirty="0"/>
              <a:t> </a:t>
            </a:r>
            <a:r>
              <a:rPr lang="cs-CZ" dirty="0" err="1"/>
              <a:t>sheet</a:t>
            </a:r>
            <a:r>
              <a:rPr lang="cs-CZ" dirty="0"/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0DB2FD-4F24-4DCD-A0EE-9C6F90D4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10" y="666375"/>
            <a:ext cx="8074242" cy="6103553"/>
          </a:xfrm>
          <a:prstGeom prst="rect">
            <a:avLst/>
          </a:prstGeom>
        </p:spPr>
      </p:pic>
      <p:sp>
        <p:nvSpPr>
          <p:cNvPr id="5" name="Zaoblený obdélník 5">
            <a:extLst>
              <a:ext uri="{FF2B5EF4-FFF2-40B4-BE49-F238E27FC236}">
                <a16:creationId xmlns:a16="http://schemas.microsoft.com/office/drawing/2014/main" id="{FF7C81ED-876E-40A7-ACFB-275FEC059A06}"/>
              </a:ext>
            </a:extLst>
          </p:cNvPr>
          <p:cNvSpPr/>
          <p:nvPr/>
        </p:nvSpPr>
        <p:spPr>
          <a:xfrm>
            <a:off x="1778026" y="609600"/>
            <a:ext cx="3708374" cy="580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7958C8B6-921F-4A7D-A8A6-5D8FFEA3943D}"/>
              </a:ext>
            </a:extLst>
          </p:cNvPr>
          <p:cNvSpPr/>
          <p:nvPr/>
        </p:nvSpPr>
        <p:spPr>
          <a:xfrm>
            <a:off x="8020280" y="3539975"/>
            <a:ext cx="674914" cy="14964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69419C1F-DA49-4E9C-ADDD-E0DC2AD373AC}"/>
              </a:ext>
            </a:extLst>
          </p:cNvPr>
          <p:cNvSpPr/>
          <p:nvPr/>
        </p:nvSpPr>
        <p:spPr>
          <a:xfrm>
            <a:off x="5004368" y="6248400"/>
            <a:ext cx="760863" cy="6023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AE78A8C-3FB8-4FEB-9D98-71CE1D2EC76F}"/>
              </a:ext>
            </a:extLst>
          </p:cNvPr>
          <p:cNvSpPr/>
          <p:nvPr/>
        </p:nvSpPr>
        <p:spPr>
          <a:xfrm>
            <a:off x="10870746" y="230946"/>
            <a:ext cx="870857" cy="8708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203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A24D57C-A489-45D9-AA45-94A212DE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23" y="733312"/>
            <a:ext cx="11164147" cy="6070712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4AA5C8-94B3-4322-8C0E-1BEF0599F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3523" y="114187"/>
            <a:ext cx="10826750" cy="619125"/>
          </a:xfrm>
        </p:spPr>
        <p:txBody>
          <a:bodyPr/>
          <a:lstStyle/>
          <a:p>
            <a:r>
              <a:rPr lang="cs-CZ" dirty="0"/>
              <a:t>UIS –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semester</a:t>
            </a:r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F9ED1277-9019-49A2-B503-E52EB45BCAAC}"/>
              </a:ext>
            </a:extLst>
          </p:cNvPr>
          <p:cNvSpPr/>
          <p:nvPr/>
        </p:nvSpPr>
        <p:spPr>
          <a:xfrm>
            <a:off x="6534616" y="2737609"/>
            <a:ext cx="879086" cy="8865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66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Act</a:t>
            </a:r>
            <a:r>
              <a:rPr lang="cs-CZ" altLang="cs-CZ" dirty="0"/>
              <a:t> no. 111/1998 on </a:t>
            </a:r>
            <a:r>
              <a:rPr lang="cs-CZ" altLang="cs-CZ" dirty="0" err="1"/>
              <a:t>Higher</a:t>
            </a:r>
            <a:r>
              <a:rPr lang="cs-CZ" altLang="cs-CZ" dirty="0"/>
              <a:t> </a:t>
            </a:r>
            <a:r>
              <a:rPr lang="cs-CZ" altLang="cs-CZ" dirty="0" err="1"/>
              <a:t>Education</a:t>
            </a:r>
            <a:r>
              <a:rPr lang="cs-CZ" altLang="cs-CZ" dirty="0"/>
              <a:t> </a:t>
            </a:r>
            <a:r>
              <a:rPr lang="cs-CZ" altLang="cs-CZ" dirty="0" err="1"/>
              <a:t>Institutions</a:t>
            </a: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dirty="0">
                <a:solidFill>
                  <a:schemeClr val="accent4"/>
                </a:solidFill>
              </a:rPr>
              <a:t>Study and Examination Regulations of MENDELU</a:t>
            </a:r>
            <a:endParaRPr lang="cs-CZ" altLang="cs-CZ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Dean´s</a:t>
            </a:r>
            <a:r>
              <a:rPr lang="cs-CZ" altLang="cs-CZ" dirty="0"/>
              <a:t> </a:t>
            </a:r>
            <a:r>
              <a:rPr lang="cs-CZ" altLang="cs-CZ" dirty="0" err="1"/>
              <a:t>Regulations</a:t>
            </a:r>
            <a:r>
              <a:rPr lang="cs-CZ" altLang="cs-CZ" dirty="0"/>
              <a:t> and </a:t>
            </a:r>
            <a:r>
              <a:rPr lang="cs-CZ" altLang="cs-CZ" dirty="0" err="1"/>
              <a:t>Directives</a:t>
            </a:r>
            <a:endParaRPr lang="en-GB" alt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dirty="0"/>
              <a:t>Disciplinary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cs-CZ" dirty="0"/>
              <a:t>Code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Conduct</a:t>
            </a:r>
            <a:endParaRPr lang="cs-CZ" altLang="cs-CZ" dirty="0"/>
          </a:p>
          <a:p>
            <a:endParaRPr lang="cs-CZ" alt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regulations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09" y="2644592"/>
            <a:ext cx="8037291" cy="4084785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885824" y="6093071"/>
            <a:ext cx="2525873" cy="6217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hlinkClick r:id="rId4"/>
              </a:rPr>
              <a:t>https://pef.mendelu.cz/en/faculty-of-business-and-economics/about-the-faculty/official-noticeboard/?psn=54.54545211791992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284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B5020967-B5A9-425A-9C35-F89D8D68A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Registration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B18A3-17BA-4EDB-97F2-AF07887C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2" y="1178474"/>
            <a:ext cx="8968730" cy="5260425"/>
          </a:xfrm>
          <a:prstGeom prst="rect">
            <a:avLst/>
          </a:prstGeom>
        </p:spPr>
      </p:pic>
      <p:sp>
        <p:nvSpPr>
          <p:cNvPr id="5" name="Zaoblený obdélník 5">
            <a:extLst>
              <a:ext uri="{FF2B5EF4-FFF2-40B4-BE49-F238E27FC236}">
                <a16:creationId xmlns:a16="http://schemas.microsoft.com/office/drawing/2014/main" id="{76053AEB-EBA9-4A06-8524-4820F2EF17CC}"/>
              </a:ext>
            </a:extLst>
          </p:cNvPr>
          <p:cNvSpPr/>
          <p:nvPr/>
        </p:nvSpPr>
        <p:spPr>
          <a:xfrm>
            <a:off x="1004771" y="4224291"/>
            <a:ext cx="2474409" cy="3679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5EA94ACC-317E-4C0D-983B-EDE9E57E87FA}"/>
              </a:ext>
            </a:extLst>
          </p:cNvPr>
          <p:cNvSpPr/>
          <p:nvPr/>
        </p:nvSpPr>
        <p:spPr>
          <a:xfrm>
            <a:off x="1004770" y="2633709"/>
            <a:ext cx="2474409" cy="3679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871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Beware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plagiarism</a:t>
            </a:r>
            <a:r>
              <a:rPr lang="cs-CZ" dirty="0"/>
              <a:t>!!!</a:t>
            </a:r>
          </a:p>
        </p:txBody>
      </p:sp>
      <p:sp>
        <p:nvSpPr>
          <p:cNvPr id="3" name="Obdélník 2"/>
          <p:cNvSpPr/>
          <p:nvPr/>
        </p:nvSpPr>
        <p:spPr>
          <a:xfrm>
            <a:off x="885825" y="1332637"/>
            <a:ext cx="66325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err="1"/>
              <a:t>Please</a:t>
            </a:r>
            <a:r>
              <a:rPr lang="cs-CZ" sz="3200" dirty="0"/>
              <a:t> make </a:t>
            </a:r>
            <a:r>
              <a:rPr lang="cs-CZ" sz="3200" dirty="0" err="1"/>
              <a:t>sure</a:t>
            </a:r>
            <a:r>
              <a:rPr lang="cs-CZ" sz="3200" dirty="0"/>
              <a:t> to </a:t>
            </a:r>
            <a:r>
              <a:rPr lang="cs-CZ" sz="3200" dirty="0" err="1"/>
              <a:t>always</a:t>
            </a:r>
            <a:r>
              <a:rPr lang="cs-CZ" sz="3200" dirty="0"/>
              <a:t> cite </a:t>
            </a:r>
            <a:r>
              <a:rPr lang="cs-CZ" sz="3200" dirty="0" err="1"/>
              <a:t>your</a:t>
            </a:r>
            <a:r>
              <a:rPr lang="cs-CZ" sz="3200" dirty="0"/>
              <a:t> </a:t>
            </a:r>
            <a:r>
              <a:rPr lang="cs-CZ" sz="3200" dirty="0" err="1"/>
              <a:t>sources</a:t>
            </a:r>
            <a:r>
              <a:rPr lang="cs-CZ" sz="3200" dirty="0"/>
              <a:t> </a:t>
            </a:r>
            <a:r>
              <a:rPr lang="cs-CZ" sz="3200" dirty="0" err="1"/>
              <a:t>when</a:t>
            </a:r>
            <a:r>
              <a:rPr lang="cs-CZ" sz="3200" dirty="0"/>
              <a:t> </a:t>
            </a:r>
            <a:r>
              <a:rPr lang="cs-CZ" sz="3200" dirty="0" err="1"/>
              <a:t>writing</a:t>
            </a:r>
            <a:r>
              <a:rPr lang="cs-CZ" sz="3200" dirty="0"/>
              <a:t> a </a:t>
            </a:r>
            <a:r>
              <a:rPr lang="cs-CZ" sz="3200" dirty="0" err="1"/>
              <a:t>project</a:t>
            </a:r>
            <a:r>
              <a:rPr lang="cs-CZ" sz="3200" dirty="0"/>
              <a:t>, </a:t>
            </a:r>
            <a:r>
              <a:rPr lang="cs-CZ" sz="3200" dirty="0" err="1"/>
              <a:t>essay</a:t>
            </a:r>
            <a:r>
              <a:rPr lang="cs-CZ" sz="3200" dirty="0"/>
              <a:t>, </a:t>
            </a:r>
            <a:r>
              <a:rPr lang="cs-CZ" sz="3200" dirty="0" err="1"/>
              <a:t>homework</a:t>
            </a:r>
            <a:r>
              <a:rPr lang="cs-CZ" sz="3200" dirty="0"/>
              <a:t>.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 err="1"/>
              <a:t>Cheating</a:t>
            </a:r>
            <a:r>
              <a:rPr lang="cs-CZ" sz="3200" dirty="0"/>
              <a:t> on </a:t>
            </a:r>
            <a:r>
              <a:rPr lang="cs-CZ" sz="3200" dirty="0" err="1"/>
              <a:t>exams</a:t>
            </a:r>
            <a:r>
              <a:rPr lang="cs-CZ" sz="3200" dirty="0"/>
              <a:t> and </a:t>
            </a:r>
            <a:r>
              <a:rPr lang="cs-CZ" sz="3200" dirty="0" err="1"/>
              <a:t>plagiarism</a:t>
            </a:r>
            <a:r>
              <a:rPr lang="cs-CZ" sz="3200" dirty="0"/>
              <a:t> in </a:t>
            </a:r>
            <a:r>
              <a:rPr lang="cs-CZ" sz="3200" dirty="0" err="1"/>
              <a:t>writing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considered</a:t>
            </a:r>
            <a:r>
              <a:rPr lang="cs-CZ" sz="3200" dirty="0"/>
              <a:t> a </a:t>
            </a:r>
            <a:r>
              <a:rPr lang="cs-CZ" sz="3200" dirty="0" err="1"/>
              <a:t>serious</a:t>
            </a:r>
            <a:r>
              <a:rPr lang="cs-CZ" sz="3200" dirty="0"/>
              <a:t>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study </a:t>
            </a:r>
            <a:r>
              <a:rPr lang="cs-CZ" sz="3200" dirty="0" err="1"/>
              <a:t>rules</a:t>
            </a:r>
            <a:r>
              <a:rPr lang="cs-CZ" sz="3200" dirty="0"/>
              <a:t> </a:t>
            </a:r>
            <a:r>
              <a:rPr lang="cs-CZ" sz="3200" dirty="0" err="1"/>
              <a:t>at</a:t>
            </a:r>
            <a:r>
              <a:rPr lang="cs-CZ" sz="3200" dirty="0"/>
              <a:t> MENDELU.</a:t>
            </a:r>
          </a:p>
          <a:p>
            <a:pPr>
              <a:defRPr/>
            </a:pPr>
            <a:endParaRPr lang="en-US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274446" y="849797"/>
            <a:ext cx="3284821" cy="32848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4194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486815" y="64659"/>
            <a:ext cx="10826750" cy="619125"/>
          </a:xfrm>
        </p:spPr>
        <p:txBody>
          <a:bodyPr/>
          <a:lstStyle/>
          <a:p>
            <a:r>
              <a:rPr lang="cs-CZ" dirty="0"/>
              <a:t>University e-mail – </a:t>
            </a:r>
            <a:r>
              <a:rPr lang="cs-CZ" dirty="0" err="1"/>
              <a:t>forwarding</a:t>
            </a:r>
            <a:r>
              <a:rPr lang="cs-CZ" dirty="0"/>
              <a:t> to </a:t>
            </a:r>
            <a:r>
              <a:rPr lang="cs-CZ" dirty="0" err="1"/>
              <a:t>personal</a:t>
            </a:r>
            <a:r>
              <a:rPr lang="cs-CZ" dirty="0"/>
              <a:t> e-mail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611452" y="-27160"/>
            <a:ext cx="11711355" cy="6858000"/>
            <a:chOff x="480645" y="0"/>
            <a:chExt cx="11711355" cy="68580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83" y="1308322"/>
              <a:ext cx="10891057" cy="203200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45" y="4645430"/>
              <a:ext cx="9002198" cy="2135228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5173785" y="1289539"/>
              <a:ext cx="576000" cy="2657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8229603" y="4575091"/>
              <a:ext cx="453290" cy="43772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32" y="0"/>
              <a:ext cx="2291567" cy="685800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5072063" y="2217254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step 1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- enter e-mail </a:t>
              </a:r>
              <a:r>
                <a:rPr lang="cs-CZ" dirty="0" err="1">
                  <a:solidFill>
                    <a:srgbClr val="FF0000"/>
                  </a:solidFill>
                </a:rPr>
                <a:t>folder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119575" y="3847985"/>
              <a:ext cx="1992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step 2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- </a:t>
              </a:r>
              <a:r>
                <a:rPr lang="cs-CZ" dirty="0" err="1">
                  <a:solidFill>
                    <a:srgbClr val="FF0000"/>
                  </a:solidFill>
                </a:rPr>
                <a:t>click</a:t>
              </a:r>
              <a:r>
                <a:rPr lang="cs-CZ" dirty="0">
                  <a:solidFill>
                    <a:srgbClr val="FF0000"/>
                  </a:solidFill>
                </a:rPr>
                <a:t> on </a:t>
              </a:r>
              <a:r>
                <a:rPr lang="cs-CZ" dirty="0" err="1">
                  <a:solidFill>
                    <a:srgbClr val="FF0000"/>
                  </a:solidFill>
                </a:rPr>
                <a:t>Settings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9692203" y="6478953"/>
              <a:ext cx="2499797" cy="273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637611" y="6199167"/>
              <a:ext cx="2710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step 3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- </a:t>
              </a:r>
              <a:r>
                <a:rPr lang="cs-CZ" dirty="0" err="1">
                  <a:solidFill>
                    <a:srgbClr val="FF0000"/>
                  </a:solidFill>
                </a:rPr>
                <a:t>click</a:t>
              </a:r>
              <a:r>
                <a:rPr lang="cs-CZ" dirty="0">
                  <a:solidFill>
                    <a:srgbClr val="FF0000"/>
                  </a:solidFill>
                </a:rPr>
                <a:t> to </a:t>
              </a:r>
              <a:r>
                <a:rPr lang="cs-CZ" dirty="0" err="1">
                  <a:solidFill>
                    <a:srgbClr val="FF0000"/>
                  </a:solidFill>
                </a:rPr>
                <a:t>view</a:t>
              </a:r>
              <a:r>
                <a:rPr lang="cs-CZ" dirty="0">
                  <a:solidFill>
                    <a:srgbClr val="FF0000"/>
                  </a:solidFill>
                </a:rPr>
                <a:t> </a:t>
              </a:r>
              <a:r>
                <a:rPr lang="cs-CZ" dirty="0" err="1">
                  <a:solidFill>
                    <a:srgbClr val="FF0000"/>
                  </a:solidFill>
                </a:rPr>
                <a:t>all</a:t>
              </a:r>
              <a:r>
                <a:rPr lang="cs-CZ" dirty="0">
                  <a:solidFill>
                    <a:srgbClr val="FF0000"/>
                  </a:solidFill>
                </a:rPr>
                <a:t> </a:t>
              </a:r>
              <a:r>
                <a:rPr lang="cs-CZ" dirty="0" err="1">
                  <a:solidFill>
                    <a:srgbClr val="FF0000"/>
                  </a:solidFill>
                </a:rPr>
                <a:t>settings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815541" y="714455"/>
            <a:ext cx="8594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ourier New" panose="02070309020205020404" pitchFamily="49" charset="0"/>
                <a:hlinkClick r:id="rId5"/>
              </a:rPr>
              <a:t>Video in </a:t>
            </a:r>
            <a:r>
              <a:rPr lang="cs-CZ" b="1" dirty="0" err="1">
                <a:solidFill>
                  <a:srgbClr val="FF0000"/>
                </a:solidFill>
                <a:latin typeface="Courier New" panose="02070309020205020404" pitchFamily="49" charset="0"/>
                <a:hlinkClick r:id="rId5"/>
              </a:rPr>
              <a:t>english</a:t>
            </a:r>
            <a:r>
              <a:rPr lang="cs-CZ" b="1" dirty="0">
                <a:solidFill>
                  <a:srgbClr val="FF0000"/>
                </a:solidFill>
                <a:latin typeface="Courier New" panose="02070309020205020404" pitchFamily="49" charset="0"/>
                <a:hlinkClick r:id="rId5"/>
              </a:rPr>
              <a:t>: https://www.youtube.com/watch?v=sDnk_8oXV_A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51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609957" y="727303"/>
            <a:ext cx="12514550" cy="5225699"/>
            <a:chOff x="1222094" y="-203572"/>
            <a:chExt cx="11686176" cy="4879795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094" y="-203572"/>
              <a:ext cx="11686176" cy="4879795"/>
            </a:xfrm>
            <a:prstGeom prst="rect">
              <a:avLst/>
            </a:prstGeom>
          </p:spPr>
        </p:pic>
        <p:sp>
          <p:nvSpPr>
            <p:cNvPr id="17" name="Obdélník 16"/>
            <p:cNvSpPr/>
            <p:nvPr/>
          </p:nvSpPr>
          <p:spPr>
            <a:xfrm>
              <a:off x="3416682" y="2639218"/>
              <a:ext cx="1383322" cy="273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987573" y="851507"/>
              <a:ext cx="1492739" cy="2735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5167327" y="1341464"/>
              <a:ext cx="2625969" cy="3360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9215697" y="161342"/>
              <a:ext cx="740124" cy="3829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348317" y="618943"/>
              <a:ext cx="795151" cy="60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step 6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- </a:t>
              </a:r>
              <a:r>
                <a:rPr lang="cs-CZ" dirty="0" err="1">
                  <a:solidFill>
                    <a:srgbClr val="FF0000"/>
                  </a:solidFill>
                </a:rPr>
                <a:t>save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270197" y="1841293"/>
              <a:ext cx="3621290" cy="60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step 5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- </a:t>
              </a:r>
              <a:r>
                <a:rPr lang="cs-CZ" dirty="0" err="1">
                  <a:solidFill>
                    <a:srgbClr val="FF0000"/>
                  </a:solidFill>
                </a:rPr>
                <a:t>click</a:t>
              </a:r>
              <a:r>
                <a:rPr lang="cs-CZ" dirty="0">
                  <a:solidFill>
                    <a:srgbClr val="FF0000"/>
                  </a:solidFill>
                </a:rPr>
                <a:t> and type </a:t>
              </a:r>
              <a:r>
                <a:rPr lang="cs-CZ" dirty="0" err="1">
                  <a:solidFill>
                    <a:srgbClr val="FF0000"/>
                  </a:solidFill>
                </a:rPr>
                <a:t>your</a:t>
              </a:r>
              <a:r>
                <a:rPr lang="cs-CZ" dirty="0">
                  <a:solidFill>
                    <a:srgbClr val="FF0000"/>
                  </a:solidFill>
                </a:rPr>
                <a:t> </a:t>
              </a:r>
              <a:r>
                <a:rPr lang="cs-CZ" dirty="0" err="1">
                  <a:solidFill>
                    <a:srgbClr val="FF0000"/>
                  </a:solidFill>
                </a:rPr>
                <a:t>personal</a:t>
              </a:r>
              <a:r>
                <a:rPr lang="cs-CZ" dirty="0">
                  <a:solidFill>
                    <a:srgbClr val="FF0000"/>
                  </a:solidFill>
                </a:rPr>
                <a:t> e-mail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905270" y="2899394"/>
              <a:ext cx="2088469" cy="60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step 4</a:t>
              </a:r>
            </a:p>
            <a:p>
              <a:r>
                <a:rPr lang="cs-CZ" dirty="0">
                  <a:solidFill>
                    <a:srgbClr val="FF0000"/>
                  </a:solidFill>
                </a:rPr>
                <a:t>- </a:t>
              </a:r>
              <a:r>
                <a:rPr lang="cs-CZ" dirty="0" err="1">
                  <a:solidFill>
                    <a:srgbClr val="FF0000"/>
                  </a:solidFill>
                </a:rPr>
                <a:t>click</a:t>
              </a:r>
              <a:r>
                <a:rPr lang="cs-CZ" dirty="0">
                  <a:solidFill>
                    <a:srgbClr val="FF0000"/>
                  </a:solidFill>
                </a:rPr>
                <a:t> on </a:t>
              </a:r>
              <a:r>
                <a:rPr lang="cs-CZ" dirty="0" err="1">
                  <a:solidFill>
                    <a:srgbClr val="FF0000"/>
                  </a:solidFill>
                </a:rPr>
                <a:t>redirecting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>
          <a:xfrm>
            <a:off x="709883" y="32286"/>
            <a:ext cx="10826750" cy="619125"/>
          </a:xfrm>
        </p:spPr>
        <p:txBody>
          <a:bodyPr/>
          <a:lstStyle/>
          <a:p>
            <a:r>
              <a:rPr lang="cs-CZ" dirty="0"/>
              <a:t>University e-mail – </a:t>
            </a:r>
            <a:r>
              <a:rPr lang="cs-CZ" dirty="0" err="1"/>
              <a:t>forwarding</a:t>
            </a:r>
            <a:r>
              <a:rPr lang="cs-CZ" dirty="0"/>
              <a:t> to </a:t>
            </a:r>
            <a:r>
              <a:rPr lang="cs-CZ" dirty="0" err="1"/>
              <a:t>personal</a:t>
            </a:r>
            <a:r>
              <a:rPr lang="cs-CZ" dirty="0"/>
              <a:t> e-mail</a:t>
            </a:r>
          </a:p>
        </p:txBody>
      </p:sp>
    </p:spTree>
    <p:extLst>
      <p:ext uri="{BB962C8B-B14F-4D97-AF65-F5344CB8AC3E}">
        <p14:creationId xmlns:p14="http://schemas.microsoft.com/office/powerpoint/2010/main" val="311740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Accommodation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0DB827-2BA1-4591-9BEE-2F5311A7B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524267"/>
              </p:ext>
            </p:extLst>
          </p:nvPr>
        </p:nvGraphicFramePr>
        <p:xfrm>
          <a:off x="885822" y="1465942"/>
          <a:ext cx="10116007" cy="479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398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18" y="0"/>
            <a:ext cx="10790963" cy="283506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9998889" y="1987072"/>
            <a:ext cx="2148841" cy="6217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bg1"/>
                </a:solidFill>
                <a:hlinkClick r:id="rId3"/>
              </a:rPr>
              <a:t>https://pef.mendelu.cz/en/faculty-of-business-and-economics/student/mobility-programmes/?psn=200</a:t>
            </a:r>
            <a:r>
              <a:rPr lang="cs-CZ" sz="8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9" name="Zástupný symbol pro obsah 1">
            <a:extLst>
              <a:ext uri="{FF2B5EF4-FFF2-40B4-BE49-F238E27FC236}">
                <a16:creationId xmlns:a16="http://schemas.microsoft.com/office/drawing/2014/main" id="{34C9B444-0E09-4749-A3EC-A13A434F8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353222"/>
              </p:ext>
            </p:extLst>
          </p:nvPr>
        </p:nvGraphicFramePr>
        <p:xfrm>
          <a:off x="3939381" y="2989942"/>
          <a:ext cx="5422333" cy="373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7993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Contact</a:t>
            </a:r>
            <a:r>
              <a:rPr lang="cs-CZ" dirty="0"/>
              <a:t>:</a:t>
            </a:r>
          </a:p>
          <a:p>
            <a:r>
              <a:rPr lang="cs-CZ" sz="2000" dirty="0">
                <a:solidFill>
                  <a:schemeClr val="tx1"/>
                </a:solidFill>
              </a:rPr>
              <a:t>Petra Katolická (Q 1.84)</a:t>
            </a:r>
          </a:p>
          <a:p>
            <a:r>
              <a:rPr lang="cs-CZ" sz="2000" dirty="0">
                <a:solidFill>
                  <a:schemeClr val="tx1"/>
                </a:solidFill>
              </a:rPr>
              <a:t>petra.katolicka@mendelu.cz</a:t>
            </a:r>
          </a:p>
          <a:p>
            <a:r>
              <a:rPr lang="cs-CZ" sz="2000" dirty="0" err="1">
                <a:solidFill>
                  <a:schemeClr val="tx1"/>
                </a:solidFill>
              </a:rPr>
              <a:t>Phone</a:t>
            </a:r>
            <a:r>
              <a:rPr lang="cs-CZ" sz="2000" dirty="0">
                <a:solidFill>
                  <a:schemeClr val="tx1"/>
                </a:solidFill>
              </a:rPr>
              <a:t>: +420 545 132 727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741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31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61607"/>
              </p:ext>
            </p:extLst>
          </p:nvPr>
        </p:nvGraphicFramePr>
        <p:xfrm>
          <a:off x="885824" y="921543"/>
          <a:ext cx="10699624" cy="50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/>
              <a:t>Credit system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85824" y="6184899"/>
            <a:ext cx="778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/>
            <a:r>
              <a:rPr lang="cs-CZ" altLang="cs-CZ" dirty="0" err="1"/>
              <a:t>The</a:t>
            </a:r>
            <a:r>
              <a:rPr lang="cs-CZ" altLang="cs-CZ" dirty="0"/>
              <a:t> maximum study </a:t>
            </a:r>
            <a:r>
              <a:rPr lang="cs-CZ" altLang="cs-CZ" dirty="0" err="1"/>
              <a:t>duration</a:t>
            </a:r>
            <a:r>
              <a:rPr lang="cs-CZ" altLang="cs-CZ" dirty="0"/>
              <a:t>: double </a:t>
            </a:r>
            <a:r>
              <a:rPr lang="cs-CZ" altLang="cs-CZ" dirty="0" err="1"/>
              <a:t>the</a:t>
            </a:r>
            <a:r>
              <a:rPr lang="cs-CZ" altLang="cs-CZ" dirty="0"/>
              <a:t> standard </a:t>
            </a:r>
            <a:r>
              <a:rPr lang="cs-CZ" altLang="cs-CZ" dirty="0" err="1"/>
              <a:t>lenght</a:t>
            </a:r>
            <a:r>
              <a:rPr lang="cs-CZ" altLang="cs-CZ" dirty="0"/>
              <a:t>  (6 Bc and 4 Ing)</a:t>
            </a:r>
          </a:p>
        </p:txBody>
      </p:sp>
    </p:spTree>
    <p:extLst>
      <p:ext uri="{BB962C8B-B14F-4D97-AF65-F5344CB8AC3E}">
        <p14:creationId xmlns:p14="http://schemas.microsoft.com/office/powerpoint/2010/main" val="328599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7526032"/>
              </p:ext>
            </p:extLst>
          </p:nvPr>
        </p:nvGraphicFramePr>
        <p:xfrm>
          <a:off x="885825" y="1287235"/>
          <a:ext cx="10699625" cy="470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72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265644"/>
              </p:ext>
            </p:extLst>
          </p:nvPr>
        </p:nvGraphicFramePr>
        <p:xfrm>
          <a:off x="5097530" y="0"/>
          <a:ext cx="7094470" cy="67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How to gradute</a:t>
            </a:r>
          </a:p>
        </p:txBody>
      </p:sp>
      <p:sp>
        <p:nvSpPr>
          <p:cNvPr id="5" name="Ovál 4"/>
          <p:cNvSpPr/>
          <p:nvPr/>
        </p:nvSpPr>
        <p:spPr>
          <a:xfrm>
            <a:off x="1123569" y="1102234"/>
            <a:ext cx="4949438" cy="4765284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09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3746168"/>
              </p:ext>
            </p:extLst>
          </p:nvPr>
        </p:nvGraphicFramePr>
        <p:xfrm>
          <a:off x="1034731" y="1819657"/>
          <a:ext cx="11157269" cy="340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altLang="cs-CZ" dirty="0" err="1"/>
              <a:t>Interruption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studies</a:t>
            </a:r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917DB79-5536-4E92-8213-0A397542F5B1}"/>
              </a:ext>
            </a:extLst>
          </p:cNvPr>
          <p:cNvSpPr/>
          <p:nvPr/>
        </p:nvSpPr>
        <p:spPr>
          <a:xfrm>
            <a:off x="3138142" y="5723004"/>
            <a:ext cx="56396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100" dirty="0">
                <a:solidFill>
                  <a:schemeClr val="accent4"/>
                </a:solidFill>
              </a:rPr>
              <a:t>→ </a:t>
            </a:r>
            <a:r>
              <a:rPr lang="cs-CZ" sz="2100" dirty="0" err="1">
                <a:solidFill>
                  <a:schemeClr val="accent4"/>
                </a:solidFill>
              </a:rPr>
              <a:t>we</a:t>
            </a:r>
            <a:r>
              <a:rPr lang="cs-CZ" sz="2100" dirty="0">
                <a:solidFill>
                  <a:schemeClr val="accent4"/>
                </a:solidFill>
              </a:rPr>
              <a:t> </a:t>
            </a:r>
            <a:r>
              <a:rPr lang="cs-CZ" sz="2100" dirty="0" err="1">
                <a:solidFill>
                  <a:schemeClr val="accent4"/>
                </a:solidFill>
              </a:rPr>
              <a:t>inform</a:t>
            </a:r>
            <a:r>
              <a:rPr lang="cs-CZ" sz="2100" dirty="0">
                <a:solidFill>
                  <a:schemeClr val="accent4"/>
                </a:solidFill>
              </a:rPr>
              <a:t> </a:t>
            </a:r>
            <a:r>
              <a:rPr lang="cs-CZ" sz="2100" dirty="0" err="1">
                <a:solidFill>
                  <a:schemeClr val="accent4"/>
                </a:solidFill>
              </a:rPr>
              <a:t>the</a:t>
            </a:r>
            <a:r>
              <a:rPr lang="cs-CZ" sz="2100" dirty="0">
                <a:solidFill>
                  <a:schemeClr val="accent4"/>
                </a:solidFill>
              </a:rPr>
              <a:t> </a:t>
            </a:r>
            <a:r>
              <a:rPr lang="cs-CZ" sz="2100" dirty="0" err="1">
                <a:solidFill>
                  <a:schemeClr val="accent4"/>
                </a:solidFill>
              </a:rPr>
              <a:t>Foreign</a:t>
            </a:r>
            <a:r>
              <a:rPr lang="cs-CZ" sz="2100" dirty="0">
                <a:solidFill>
                  <a:schemeClr val="accent4"/>
                </a:solidFill>
              </a:rPr>
              <a:t> police → visa </a:t>
            </a:r>
            <a:r>
              <a:rPr lang="cs-CZ" sz="2100" dirty="0" err="1">
                <a:solidFill>
                  <a:schemeClr val="accent4"/>
                </a:solidFill>
              </a:rPr>
              <a:t>issues</a:t>
            </a:r>
            <a:endParaRPr lang="cs-CZ" sz="2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929926"/>
              </p:ext>
            </p:extLst>
          </p:nvPr>
        </p:nvGraphicFramePr>
        <p:xfrm>
          <a:off x="885824" y="1169986"/>
          <a:ext cx="10826751" cy="50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Interruption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15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898701"/>
              </p:ext>
            </p:extLst>
          </p:nvPr>
        </p:nvGraphicFramePr>
        <p:xfrm>
          <a:off x="885824" y="1288858"/>
          <a:ext cx="10826751" cy="50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Obligations</a:t>
            </a:r>
            <a:r>
              <a:rPr lang="cs-CZ" dirty="0"/>
              <a:t> and </a:t>
            </a:r>
            <a:r>
              <a:rPr lang="cs-CZ" dirty="0" err="1"/>
              <a:t>recommendation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484340"/>
      </p:ext>
    </p:extLst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prezentace_PEF_eng_new.potx" id="{A851C6C4-1EB3-4D11-8AAF-1F9FC839194F}" vid="{A64002CB-43FB-4555-A494-21689A48F08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A589B54D711A439B8DDA89877648AE" ma:contentTypeVersion="8" ma:contentTypeDescription="Vytvoří nový dokument" ma:contentTypeScope="" ma:versionID="8b1fddf87a3fd9717d9f0bf0c7d0970d">
  <xsd:schema xmlns:xsd="http://www.w3.org/2001/XMLSchema" xmlns:xs="http://www.w3.org/2001/XMLSchema" xmlns:p="http://schemas.microsoft.com/office/2006/metadata/properties" xmlns:ns2="4b7b5632-0a3a-42a2-ac66-98cf11a64a6e" xmlns:ns3="9e68fd6d-92ba-4571-b1b6-cc0b137bcb28" targetNamespace="http://schemas.microsoft.com/office/2006/metadata/properties" ma:root="true" ma:fieldsID="f277f1fe91d38f2474640b94d94a66cd" ns2:_="" ns3:_="">
    <xsd:import namespace="4b7b5632-0a3a-42a2-ac66-98cf11a64a6e"/>
    <xsd:import namespace="9e68fd6d-92ba-4571-b1b6-cc0b137bc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b5632-0a3a-42a2-ac66-98cf11a64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9e14e92-8d04-4d6d-b0a4-942c3653fa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8fd6d-92ba-4571-b1b6-cc0b137bcb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b9d7616-404c-4c48-8b48-14dfee808db0}" ma:internalName="TaxCatchAll" ma:showField="CatchAllData" ma:web="9e68fd6d-92ba-4571-b1b6-cc0b137bcb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DC1B0-B49E-412F-8D71-ACB26B88676E}"/>
</file>

<file path=customXml/itemProps2.xml><?xml version="1.0" encoding="utf-8"?>
<ds:datastoreItem xmlns:ds="http://schemas.openxmlformats.org/officeDocument/2006/customXml" ds:itemID="{98B076C6-00DC-40B3-B8F0-55C334D4451F}"/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sablona_prezentace_PEF_eng_new</Template>
  <TotalTime>1375</TotalTime>
  <Words>1416</Words>
  <Application>Microsoft Office PowerPoint</Application>
  <PresentationFormat>Širokoúhlá obrazovka</PresentationFormat>
  <Paragraphs>172</Paragraphs>
  <Slides>37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Courier New</vt:lpstr>
      <vt:lpstr>MENDELU</vt:lpstr>
      <vt:lpstr>Introduction to  your study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studies</dc:title>
  <dc:creator>Petra Křupalová</dc:creator>
  <cp:lastModifiedBy>Eliška Fojtíková</cp:lastModifiedBy>
  <cp:revision>59</cp:revision>
  <cp:lastPrinted>2021-10-14T14:43:44Z</cp:lastPrinted>
  <dcterms:created xsi:type="dcterms:W3CDTF">2021-10-14T05:33:32Z</dcterms:created>
  <dcterms:modified xsi:type="dcterms:W3CDTF">2023-03-27T08:23:17Z</dcterms:modified>
</cp:coreProperties>
</file>